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00" r:id="rId4"/>
  </p:sldMasterIdLst>
  <p:notesMasterIdLst>
    <p:notesMasterId r:id="rId65"/>
  </p:notesMasterIdLst>
  <p:handoutMasterIdLst>
    <p:handoutMasterId r:id="rId66"/>
  </p:handoutMasterIdLst>
  <p:sldIdLst>
    <p:sldId id="264" r:id="rId5"/>
    <p:sldId id="371" r:id="rId6"/>
    <p:sldId id="376" r:id="rId7"/>
    <p:sldId id="276" r:id="rId8"/>
    <p:sldId id="291" r:id="rId9"/>
    <p:sldId id="322" r:id="rId10"/>
    <p:sldId id="334" r:id="rId11"/>
    <p:sldId id="320" r:id="rId12"/>
    <p:sldId id="292" r:id="rId13"/>
    <p:sldId id="375" r:id="rId14"/>
    <p:sldId id="333" r:id="rId15"/>
    <p:sldId id="350" r:id="rId16"/>
    <p:sldId id="368" r:id="rId17"/>
    <p:sldId id="355" r:id="rId18"/>
    <p:sldId id="293" r:id="rId19"/>
    <p:sldId id="294" r:id="rId20"/>
    <p:sldId id="295" r:id="rId21"/>
    <p:sldId id="296" r:id="rId22"/>
    <p:sldId id="297" r:id="rId23"/>
    <p:sldId id="356" r:id="rId24"/>
    <p:sldId id="298" r:id="rId25"/>
    <p:sldId id="357" r:id="rId26"/>
    <p:sldId id="304" r:id="rId27"/>
    <p:sldId id="358" r:id="rId28"/>
    <p:sldId id="373" r:id="rId29"/>
    <p:sldId id="359" r:id="rId30"/>
    <p:sldId id="360" r:id="rId31"/>
    <p:sldId id="361" r:id="rId32"/>
    <p:sldId id="363" r:id="rId33"/>
    <p:sldId id="364" r:id="rId34"/>
    <p:sldId id="365" r:id="rId35"/>
    <p:sldId id="305" r:id="rId36"/>
    <p:sldId id="369" r:id="rId37"/>
    <p:sldId id="306" r:id="rId38"/>
    <p:sldId id="307" r:id="rId39"/>
    <p:sldId id="308" r:id="rId40"/>
    <p:sldId id="309" r:id="rId41"/>
    <p:sldId id="310" r:id="rId42"/>
    <p:sldId id="311" r:id="rId43"/>
    <p:sldId id="342" r:id="rId44"/>
    <p:sldId id="343" r:id="rId45"/>
    <p:sldId id="324" r:id="rId46"/>
    <p:sldId id="323" r:id="rId47"/>
    <p:sldId id="313" r:id="rId48"/>
    <p:sldId id="314" r:id="rId49"/>
    <p:sldId id="335" r:id="rId50"/>
    <p:sldId id="336" r:id="rId51"/>
    <p:sldId id="315" r:id="rId52"/>
    <p:sldId id="337" r:id="rId53"/>
    <p:sldId id="316" r:id="rId54"/>
    <p:sldId id="317" r:id="rId55"/>
    <p:sldId id="370" r:id="rId56"/>
    <p:sldId id="374" r:id="rId57"/>
    <p:sldId id="339" r:id="rId58"/>
    <p:sldId id="346" r:id="rId59"/>
    <p:sldId id="347" r:id="rId60"/>
    <p:sldId id="345" r:id="rId61"/>
    <p:sldId id="377" r:id="rId62"/>
    <p:sldId id="379" r:id="rId63"/>
    <p:sldId id="372" r:id="rId64"/>
  </p:sldIdLst>
  <p:sldSz cx="12188825" cy="6858000"/>
  <p:notesSz cx="6858000" cy="9144000"/>
  <p:defaultTextStyle>
    <a:defPPr rtl="0">
      <a:defRPr lang="es-E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0F0"/>
    <a:srgbClr val="FBC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howGuides="1">
      <p:cViewPr varScale="1">
        <p:scale>
          <a:sx n="89" d="100"/>
          <a:sy n="89" d="100"/>
        </p:scale>
        <p:origin x="432" y="58"/>
      </p:cViewPr>
      <p:guideLst>
        <p:guide pos="3839"/>
        <p:guide orient="horz" pos="2160"/>
      </p:guideLst>
    </p:cSldViewPr>
  </p:slideViewPr>
  <p:notesTextViewPr>
    <p:cViewPr>
      <p:scale>
        <a:sx n="1" d="1"/>
        <a:sy n="1" d="1"/>
      </p:scale>
      <p:origin x="0" y="0"/>
    </p:cViewPr>
  </p:notesTextViewPr>
  <p:notesViewPr>
    <p:cSldViewPr>
      <p:cViewPr>
        <p:scale>
          <a:sx n="75" d="100"/>
          <a:sy n="75" d="100"/>
        </p:scale>
        <p:origin x="3342" y="79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ata7.xml.rels><?xml version="1.0" encoding="UTF-8" standalone="yes"?>
<Relationships xmlns="http://schemas.openxmlformats.org/package/2006/relationships"><Relationship Id="rId1" Type="http://schemas.openxmlformats.org/officeDocument/2006/relationships/image" Target="../media/image19.png"/></Relationships>
</file>

<file path=ppt/diagrams/_rels/data9.xml.rels><?xml version="1.0" encoding="UTF-8" standalone="yes"?>
<Relationships xmlns="http://schemas.openxmlformats.org/package/2006/relationships"><Relationship Id="rId1" Type="http://schemas.openxmlformats.org/officeDocument/2006/relationships/image" Target="../media/image21.png"/></Relationships>
</file>

<file path=ppt/diagrams/_rels/data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ata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ata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iagrams/_rels/data22.xml.rels><?xml version="1.0" encoding="UTF-8" standalone="yes"?>
<Relationships xmlns="http://schemas.openxmlformats.org/package/2006/relationships"><Relationship Id="rId1" Type="http://schemas.openxmlformats.org/officeDocument/2006/relationships/image" Target="../media/image33.png"/></Relationships>
</file>

<file path=ppt/diagrams/_rels/data28.xml.rels><?xml version="1.0" encoding="UTF-8" standalone="yes"?>
<Relationships xmlns="http://schemas.openxmlformats.org/package/2006/relationships"><Relationship Id="rId1" Type="http://schemas.openxmlformats.org/officeDocument/2006/relationships/image" Target="../media/image37.png"/></Relationships>
</file>

<file path=ppt/diagrams/_rels/data30.xml.rels><?xml version="1.0" encoding="UTF-8" standalone="yes"?>
<Relationships xmlns="http://schemas.openxmlformats.org/package/2006/relationships"><Relationship Id="rId1" Type="http://schemas.openxmlformats.org/officeDocument/2006/relationships/image" Target="../media/image38.png"/></Relationships>
</file>

<file path=ppt/diagrams/_rels/data32.xml.rels><?xml version="1.0" encoding="UTF-8" standalone="yes"?>
<Relationships xmlns="http://schemas.openxmlformats.org/package/2006/relationships"><Relationship Id="rId1" Type="http://schemas.openxmlformats.org/officeDocument/2006/relationships/image" Target="../media/image39.png"/></Relationships>
</file>

<file path=ppt/diagrams/_rels/data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iagrams/_rels/data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iagrams/_rels/data35.xml.rels><?xml version="1.0" encoding="UTF-8" standalone="yes"?>
<Relationships xmlns="http://schemas.openxmlformats.org/package/2006/relationships"><Relationship Id="rId1" Type="http://schemas.openxmlformats.org/officeDocument/2006/relationships/image" Target="../media/image44.png"/></Relationships>
</file>

<file path=ppt/diagrams/_rels/data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image" Target="../media/image12.png"/><Relationship Id="rId4"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rawing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rawing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iagrams/_rels/drawing30.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32.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iagrams/_rels/drawing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iagrams/_rels/drawing35.xml.rels><?xml version="1.0" encoding="UTF-8" standalone="yes"?>
<Relationships xmlns="http://schemas.openxmlformats.org/package/2006/relationships"><Relationship Id="rId1" Type="http://schemas.openxmlformats.org/officeDocument/2006/relationships/image" Target="../media/image44.png"/></Relationships>
</file>

<file path=ppt/diagrams/_rels/drawing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80A4D6-0117-4A9E-AF07-E7769878A7FC}" type="doc">
      <dgm:prSet loTypeId="urn:microsoft.com/office/officeart/2009/3/layout/StepUpProcess" loCatId="process" qsTypeId="urn:microsoft.com/office/officeart/2005/8/quickstyle/simple1" qsCatId="simple" csTypeId="urn:microsoft.com/office/officeart/2005/8/colors/accent1_1" csCatId="accent1" phldr="1"/>
      <dgm:spPr/>
      <dgm:t>
        <a:bodyPr/>
        <a:lstStyle/>
        <a:p>
          <a:endParaRPr lang="es-CO"/>
        </a:p>
      </dgm:t>
    </dgm:pt>
    <dgm:pt modelId="{557B5580-409D-42E2-8226-DE182299EAA2}">
      <dgm:prSet/>
      <dgm:spPr/>
      <dgm:t>
        <a:bodyPr/>
        <a:lstStyle/>
        <a:p>
          <a:pPr rtl="0"/>
          <a:r>
            <a:rPr lang="es-ES" dirty="0" smtClean="0">
              <a:solidFill>
                <a:srgbClr val="002060"/>
              </a:solidFill>
              <a:latin typeface="Arial Narrow" panose="020B0606020202030204" pitchFamily="34" charset="0"/>
            </a:rPr>
            <a:t>1. </a:t>
          </a:r>
          <a:r>
            <a:rPr lang="es-CO" dirty="0" smtClean="0">
              <a:solidFill>
                <a:srgbClr val="002060"/>
              </a:solidFill>
              <a:latin typeface="Arial Narrow" panose="020B0606020202030204" pitchFamily="34" charset="0"/>
            </a:rPr>
            <a:t>Introducción</a:t>
          </a:r>
          <a:endParaRPr lang="es-CO" dirty="0">
            <a:solidFill>
              <a:srgbClr val="002060"/>
            </a:solidFill>
            <a:latin typeface="Arial Narrow" panose="020B0606020202030204" pitchFamily="34" charset="0"/>
          </a:endParaRPr>
        </a:p>
      </dgm:t>
    </dgm:pt>
    <dgm:pt modelId="{33B369FC-5FEC-4315-BC56-7BA7D5B40C58}" type="parTrans" cxnId="{A50F366F-35E9-4362-873A-7BF0FE9DFA20}">
      <dgm:prSet/>
      <dgm:spPr/>
      <dgm:t>
        <a:bodyPr/>
        <a:lstStyle/>
        <a:p>
          <a:endParaRPr lang="es-CO">
            <a:solidFill>
              <a:srgbClr val="002060"/>
            </a:solidFill>
            <a:latin typeface="Arial Narrow" panose="020B0606020202030204" pitchFamily="34" charset="0"/>
          </a:endParaRPr>
        </a:p>
      </dgm:t>
    </dgm:pt>
    <dgm:pt modelId="{44F7B648-EE73-4EB8-A9A0-9CD102EFB4C7}" type="sibTrans" cxnId="{A50F366F-35E9-4362-873A-7BF0FE9DFA20}">
      <dgm:prSet/>
      <dgm:spPr/>
      <dgm:t>
        <a:bodyPr/>
        <a:lstStyle/>
        <a:p>
          <a:endParaRPr lang="es-CO">
            <a:solidFill>
              <a:srgbClr val="002060"/>
            </a:solidFill>
            <a:latin typeface="Arial Narrow" panose="020B0606020202030204" pitchFamily="34" charset="0"/>
          </a:endParaRPr>
        </a:p>
      </dgm:t>
    </dgm:pt>
    <dgm:pt modelId="{C39673CE-B23C-4E59-9A8C-6BE9AB841E45}">
      <dgm:prSet/>
      <dgm:spPr/>
      <dgm:t>
        <a:bodyPr/>
        <a:lstStyle/>
        <a:p>
          <a:pPr rtl="0"/>
          <a:r>
            <a:rPr lang="es-CO" dirty="0" smtClean="0">
              <a:solidFill>
                <a:srgbClr val="002060"/>
              </a:solidFill>
              <a:latin typeface="Arial Narrow" panose="020B0606020202030204" pitchFamily="34" charset="0"/>
            </a:rPr>
            <a:t>3. Un enfoque competencial  </a:t>
          </a:r>
          <a:endParaRPr lang="es-CO" dirty="0">
            <a:solidFill>
              <a:srgbClr val="002060"/>
            </a:solidFill>
            <a:latin typeface="Arial Narrow" panose="020B0606020202030204" pitchFamily="34" charset="0"/>
          </a:endParaRPr>
        </a:p>
      </dgm:t>
    </dgm:pt>
    <dgm:pt modelId="{3D748321-9226-4DD6-88F6-38D3D4B6B32D}" type="parTrans" cxnId="{777E4C6E-496B-46EA-9AD3-80DA9BC714CA}">
      <dgm:prSet/>
      <dgm:spPr/>
      <dgm:t>
        <a:bodyPr/>
        <a:lstStyle/>
        <a:p>
          <a:endParaRPr lang="es-CO">
            <a:solidFill>
              <a:srgbClr val="002060"/>
            </a:solidFill>
            <a:latin typeface="Arial Narrow" panose="020B0606020202030204" pitchFamily="34" charset="0"/>
          </a:endParaRPr>
        </a:p>
      </dgm:t>
    </dgm:pt>
    <dgm:pt modelId="{2E2AC86B-0945-4FD5-A84C-B22C5E11B888}" type="sibTrans" cxnId="{777E4C6E-496B-46EA-9AD3-80DA9BC714CA}">
      <dgm:prSet/>
      <dgm:spPr/>
      <dgm:t>
        <a:bodyPr/>
        <a:lstStyle/>
        <a:p>
          <a:endParaRPr lang="es-CO">
            <a:solidFill>
              <a:srgbClr val="002060"/>
            </a:solidFill>
            <a:latin typeface="Arial Narrow" panose="020B0606020202030204" pitchFamily="34" charset="0"/>
          </a:endParaRPr>
        </a:p>
      </dgm:t>
    </dgm:pt>
    <dgm:pt modelId="{C8721368-32E7-49B8-92F9-91EFDED19656}">
      <dgm:prSet/>
      <dgm:spPr/>
      <dgm:t>
        <a:bodyPr/>
        <a:lstStyle/>
        <a:p>
          <a:pPr rtl="0"/>
          <a:r>
            <a:rPr lang="es-CO" dirty="0" smtClean="0">
              <a:solidFill>
                <a:srgbClr val="002060"/>
              </a:solidFill>
              <a:latin typeface="Arial Narrow" panose="020B0606020202030204" pitchFamily="34" charset="0"/>
            </a:rPr>
            <a:t>4. Qué competencias para la dirección?</a:t>
          </a:r>
          <a:endParaRPr lang="es-CO" dirty="0">
            <a:solidFill>
              <a:srgbClr val="002060"/>
            </a:solidFill>
            <a:latin typeface="Arial Narrow" panose="020B0606020202030204" pitchFamily="34" charset="0"/>
          </a:endParaRPr>
        </a:p>
      </dgm:t>
    </dgm:pt>
    <dgm:pt modelId="{F63BF790-9F46-417F-97A8-B6975A1DC07B}" type="parTrans" cxnId="{C1DB8DDB-451D-4703-9B53-2D8160462E87}">
      <dgm:prSet/>
      <dgm:spPr/>
      <dgm:t>
        <a:bodyPr/>
        <a:lstStyle/>
        <a:p>
          <a:endParaRPr lang="es-CO">
            <a:solidFill>
              <a:srgbClr val="002060"/>
            </a:solidFill>
            <a:latin typeface="Arial Narrow" panose="020B0606020202030204" pitchFamily="34" charset="0"/>
          </a:endParaRPr>
        </a:p>
      </dgm:t>
    </dgm:pt>
    <dgm:pt modelId="{8CC92963-E697-4028-B2EE-9C9B700DE64A}" type="sibTrans" cxnId="{C1DB8DDB-451D-4703-9B53-2D8160462E87}">
      <dgm:prSet/>
      <dgm:spPr/>
      <dgm:t>
        <a:bodyPr/>
        <a:lstStyle/>
        <a:p>
          <a:endParaRPr lang="es-CO">
            <a:solidFill>
              <a:srgbClr val="002060"/>
            </a:solidFill>
            <a:latin typeface="Arial Narrow" panose="020B0606020202030204" pitchFamily="34" charset="0"/>
          </a:endParaRPr>
        </a:p>
      </dgm:t>
    </dgm:pt>
    <dgm:pt modelId="{6B179D03-A1C0-4CF2-9312-50591E427967}">
      <dgm:prSet/>
      <dgm:spPr/>
      <dgm:t>
        <a:bodyPr/>
        <a:lstStyle/>
        <a:p>
          <a:pPr rtl="0"/>
          <a:r>
            <a:rPr lang="es-CO" dirty="0" smtClean="0">
              <a:solidFill>
                <a:srgbClr val="002060"/>
              </a:solidFill>
              <a:latin typeface="Arial Narrow" panose="020B0606020202030204" pitchFamily="34" charset="0"/>
            </a:rPr>
            <a:t>2. De el liderazgo </a:t>
          </a:r>
          <a:endParaRPr lang="es-CO" dirty="0">
            <a:solidFill>
              <a:srgbClr val="002060"/>
            </a:solidFill>
            <a:latin typeface="Arial Narrow" panose="020B0606020202030204" pitchFamily="34" charset="0"/>
          </a:endParaRPr>
        </a:p>
      </dgm:t>
    </dgm:pt>
    <dgm:pt modelId="{1CBB3DD6-B66E-4B79-9A0A-BF712535EA45}" type="parTrans" cxnId="{B7E28D0D-F8BA-462C-BBFC-9A59A1B762DA}">
      <dgm:prSet/>
      <dgm:spPr/>
      <dgm:t>
        <a:bodyPr/>
        <a:lstStyle/>
        <a:p>
          <a:endParaRPr lang="es-CO">
            <a:solidFill>
              <a:srgbClr val="002060"/>
            </a:solidFill>
            <a:latin typeface="Arial Narrow" panose="020B0606020202030204" pitchFamily="34" charset="0"/>
          </a:endParaRPr>
        </a:p>
      </dgm:t>
    </dgm:pt>
    <dgm:pt modelId="{2C2611E3-C4CD-4835-A962-AA08788307CA}" type="sibTrans" cxnId="{B7E28D0D-F8BA-462C-BBFC-9A59A1B762DA}">
      <dgm:prSet/>
      <dgm:spPr/>
      <dgm:t>
        <a:bodyPr/>
        <a:lstStyle/>
        <a:p>
          <a:endParaRPr lang="es-CO">
            <a:solidFill>
              <a:srgbClr val="002060"/>
            </a:solidFill>
            <a:latin typeface="Arial Narrow" panose="020B0606020202030204" pitchFamily="34" charset="0"/>
          </a:endParaRPr>
        </a:p>
      </dgm:t>
    </dgm:pt>
    <dgm:pt modelId="{F4A2593E-4487-4AB2-8625-276F7CB79C68}">
      <dgm:prSet/>
      <dgm:spPr/>
      <dgm:t>
        <a:bodyPr/>
        <a:lstStyle/>
        <a:p>
          <a:pPr rtl="0"/>
          <a:r>
            <a:rPr lang="es-CO" dirty="0" smtClean="0">
              <a:solidFill>
                <a:srgbClr val="002060"/>
              </a:solidFill>
              <a:latin typeface="Arial Narrow" panose="020B0606020202030204" pitchFamily="34" charset="0"/>
            </a:rPr>
            <a:t>5. Un liderazgo sostenible </a:t>
          </a:r>
          <a:endParaRPr lang="es-CO" dirty="0">
            <a:solidFill>
              <a:srgbClr val="002060"/>
            </a:solidFill>
            <a:latin typeface="Arial Narrow" panose="020B0606020202030204" pitchFamily="34" charset="0"/>
          </a:endParaRPr>
        </a:p>
      </dgm:t>
    </dgm:pt>
    <dgm:pt modelId="{CC34B0BF-5693-4CF8-BF21-604B0C24C6FC}" type="parTrans" cxnId="{E402956F-9E82-42E2-89A7-BB47E1B49808}">
      <dgm:prSet/>
      <dgm:spPr/>
      <dgm:t>
        <a:bodyPr/>
        <a:lstStyle/>
        <a:p>
          <a:endParaRPr lang="es-CO">
            <a:solidFill>
              <a:srgbClr val="002060"/>
            </a:solidFill>
            <a:latin typeface="Arial Narrow" panose="020B0606020202030204" pitchFamily="34" charset="0"/>
          </a:endParaRPr>
        </a:p>
      </dgm:t>
    </dgm:pt>
    <dgm:pt modelId="{9EFC1FFD-0755-4C85-A26F-5555AE84053A}" type="sibTrans" cxnId="{E402956F-9E82-42E2-89A7-BB47E1B49808}">
      <dgm:prSet/>
      <dgm:spPr/>
      <dgm:t>
        <a:bodyPr/>
        <a:lstStyle/>
        <a:p>
          <a:endParaRPr lang="es-CO">
            <a:solidFill>
              <a:srgbClr val="002060"/>
            </a:solidFill>
            <a:latin typeface="Arial Narrow" panose="020B0606020202030204" pitchFamily="34" charset="0"/>
          </a:endParaRPr>
        </a:p>
      </dgm:t>
    </dgm:pt>
    <dgm:pt modelId="{A515A3E1-E78C-47DF-8141-9272839D2746}">
      <dgm:prSet/>
      <dgm:spPr/>
      <dgm:t>
        <a:bodyPr/>
        <a:lstStyle/>
        <a:p>
          <a:pPr rtl="0"/>
          <a:r>
            <a:rPr lang="es-CO" dirty="0" smtClean="0">
              <a:solidFill>
                <a:srgbClr val="002060"/>
              </a:solidFill>
              <a:latin typeface="Arial Narrow" panose="020B0606020202030204" pitchFamily="34" charset="0"/>
            </a:rPr>
            <a:t>6.  </a:t>
          </a:r>
          <a:r>
            <a:rPr lang="es-CO" dirty="0" smtClean="0">
              <a:solidFill>
                <a:srgbClr val="002060"/>
              </a:solidFill>
              <a:latin typeface="Arial Narrow" panose="020B0606020202030204" pitchFamily="34" charset="0"/>
            </a:rPr>
            <a:t>Un liderazgo distribuido en el </a:t>
          </a:r>
          <a:r>
            <a:rPr lang="es-CO" smtClean="0">
              <a:solidFill>
                <a:srgbClr val="002060"/>
              </a:solidFill>
              <a:latin typeface="Arial Narrow" panose="020B0606020202030204" pitchFamily="34" charset="0"/>
            </a:rPr>
            <a:t>colectivo </a:t>
          </a:r>
          <a:r>
            <a:rPr lang="es-CO" smtClean="0">
              <a:solidFill>
                <a:srgbClr val="002060"/>
              </a:solidFill>
              <a:latin typeface="Arial Narrow" panose="020B0606020202030204" pitchFamily="34" charset="0"/>
            </a:rPr>
            <a:t>docente </a:t>
          </a:r>
          <a:endParaRPr lang="es-CO" dirty="0">
            <a:solidFill>
              <a:srgbClr val="002060"/>
            </a:solidFill>
            <a:latin typeface="Arial Narrow" panose="020B0606020202030204" pitchFamily="34" charset="0"/>
          </a:endParaRPr>
        </a:p>
      </dgm:t>
    </dgm:pt>
    <dgm:pt modelId="{828B7C50-99FF-4FA4-871B-16360C099AC1}" type="parTrans" cxnId="{BD611ED8-A5E8-4084-9772-704C73FA4961}">
      <dgm:prSet/>
      <dgm:spPr/>
      <dgm:t>
        <a:bodyPr/>
        <a:lstStyle/>
        <a:p>
          <a:endParaRPr lang="es-CO"/>
        </a:p>
      </dgm:t>
    </dgm:pt>
    <dgm:pt modelId="{B7E5E18B-16E8-43EE-A169-76DF9D33075C}" type="sibTrans" cxnId="{BD611ED8-A5E8-4084-9772-704C73FA4961}">
      <dgm:prSet/>
      <dgm:spPr/>
      <dgm:t>
        <a:bodyPr/>
        <a:lstStyle/>
        <a:p>
          <a:endParaRPr lang="es-CO"/>
        </a:p>
      </dgm:t>
    </dgm:pt>
    <dgm:pt modelId="{23068FE3-F87C-4F22-88E6-38B8E5EB974F}" type="pres">
      <dgm:prSet presAssocID="{EA80A4D6-0117-4A9E-AF07-E7769878A7FC}" presName="rootnode" presStyleCnt="0">
        <dgm:presLayoutVars>
          <dgm:chMax/>
          <dgm:chPref/>
          <dgm:dir/>
          <dgm:animLvl val="lvl"/>
        </dgm:presLayoutVars>
      </dgm:prSet>
      <dgm:spPr/>
      <dgm:t>
        <a:bodyPr/>
        <a:lstStyle/>
        <a:p>
          <a:endParaRPr lang="es-CO"/>
        </a:p>
      </dgm:t>
    </dgm:pt>
    <dgm:pt modelId="{2D9DF637-E536-40E6-8E8F-D783A94DE749}" type="pres">
      <dgm:prSet presAssocID="{557B5580-409D-42E2-8226-DE182299EAA2}" presName="composite" presStyleCnt="0"/>
      <dgm:spPr/>
      <dgm:t>
        <a:bodyPr/>
        <a:lstStyle/>
        <a:p>
          <a:endParaRPr lang="es-CO"/>
        </a:p>
      </dgm:t>
    </dgm:pt>
    <dgm:pt modelId="{25E6C4E0-EBC0-4D1C-9D51-272E3F1D5C9F}" type="pres">
      <dgm:prSet presAssocID="{557B5580-409D-42E2-8226-DE182299EAA2}" presName="LShape" presStyleLbl="alignNode1" presStyleIdx="0" presStyleCnt="11"/>
      <dgm:spPr/>
      <dgm:t>
        <a:bodyPr/>
        <a:lstStyle/>
        <a:p>
          <a:endParaRPr lang="es-CO"/>
        </a:p>
      </dgm:t>
    </dgm:pt>
    <dgm:pt modelId="{46307146-4173-465B-ABF2-48DD23829BA8}" type="pres">
      <dgm:prSet presAssocID="{557B5580-409D-42E2-8226-DE182299EAA2}" presName="ParentText" presStyleLbl="revTx" presStyleIdx="0" presStyleCnt="6">
        <dgm:presLayoutVars>
          <dgm:chMax val="0"/>
          <dgm:chPref val="0"/>
          <dgm:bulletEnabled val="1"/>
        </dgm:presLayoutVars>
      </dgm:prSet>
      <dgm:spPr/>
      <dgm:t>
        <a:bodyPr/>
        <a:lstStyle/>
        <a:p>
          <a:endParaRPr lang="es-CO"/>
        </a:p>
      </dgm:t>
    </dgm:pt>
    <dgm:pt modelId="{6D9E4C22-A165-4608-9A70-A695ADF9AB83}" type="pres">
      <dgm:prSet presAssocID="{557B5580-409D-42E2-8226-DE182299EAA2}" presName="Triangle" presStyleLbl="alignNode1" presStyleIdx="1" presStyleCnt="11"/>
      <dgm:spPr/>
      <dgm:t>
        <a:bodyPr/>
        <a:lstStyle/>
        <a:p>
          <a:endParaRPr lang="es-CO"/>
        </a:p>
      </dgm:t>
    </dgm:pt>
    <dgm:pt modelId="{AC0D6E30-E7A0-4915-ACB0-6DCD4FB4AF50}" type="pres">
      <dgm:prSet presAssocID="{44F7B648-EE73-4EB8-A9A0-9CD102EFB4C7}" presName="sibTrans" presStyleCnt="0"/>
      <dgm:spPr/>
      <dgm:t>
        <a:bodyPr/>
        <a:lstStyle/>
        <a:p>
          <a:endParaRPr lang="es-CO"/>
        </a:p>
      </dgm:t>
    </dgm:pt>
    <dgm:pt modelId="{E1034890-0683-4DB5-91D7-4042042A6002}" type="pres">
      <dgm:prSet presAssocID="{44F7B648-EE73-4EB8-A9A0-9CD102EFB4C7}" presName="space" presStyleCnt="0"/>
      <dgm:spPr/>
      <dgm:t>
        <a:bodyPr/>
        <a:lstStyle/>
        <a:p>
          <a:endParaRPr lang="es-CO"/>
        </a:p>
      </dgm:t>
    </dgm:pt>
    <dgm:pt modelId="{FABA5588-5ED5-44E6-98B6-C2335C4A3CCD}" type="pres">
      <dgm:prSet presAssocID="{6B179D03-A1C0-4CF2-9312-50591E427967}" presName="composite" presStyleCnt="0"/>
      <dgm:spPr/>
      <dgm:t>
        <a:bodyPr/>
        <a:lstStyle/>
        <a:p>
          <a:endParaRPr lang="es-CO"/>
        </a:p>
      </dgm:t>
    </dgm:pt>
    <dgm:pt modelId="{539F4467-2B73-401D-BE28-06C08C37C90E}" type="pres">
      <dgm:prSet presAssocID="{6B179D03-A1C0-4CF2-9312-50591E427967}" presName="LShape" presStyleLbl="alignNode1" presStyleIdx="2" presStyleCnt="11"/>
      <dgm:spPr/>
      <dgm:t>
        <a:bodyPr/>
        <a:lstStyle/>
        <a:p>
          <a:endParaRPr lang="es-CO"/>
        </a:p>
      </dgm:t>
    </dgm:pt>
    <dgm:pt modelId="{E3A3A962-C452-46DD-BD3F-EBBECDA558A5}" type="pres">
      <dgm:prSet presAssocID="{6B179D03-A1C0-4CF2-9312-50591E427967}" presName="ParentText" presStyleLbl="revTx" presStyleIdx="1" presStyleCnt="6">
        <dgm:presLayoutVars>
          <dgm:chMax val="0"/>
          <dgm:chPref val="0"/>
          <dgm:bulletEnabled val="1"/>
        </dgm:presLayoutVars>
      </dgm:prSet>
      <dgm:spPr/>
      <dgm:t>
        <a:bodyPr/>
        <a:lstStyle/>
        <a:p>
          <a:endParaRPr lang="es-CO"/>
        </a:p>
      </dgm:t>
    </dgm:pt>
    <dgm:pt modelId="{2122F165-45F9-4195-B8F6-E16C7039C264}" type="pres">
      <dgm:prSet presAssocID="{6B179D03-A1C0-4CF2-9312-50591E427967}" presName="Triangle" presStyleLbl="alignNode1" presStyleIdx="3" presStyleCnt="11"/>
      <dgm:spPr/>
      <dgm:t>
        <a:bodyPr/>
        <a:lstStyle/>
        <a:p>
          <a:endParaRPr lang="es-CO"/>
        </a:p>
      </dgm:t>
    </dgm:pt>
    <dgm:pt modelId="{052167D6-9148-4C22-A7C2-C7D9AA665C08}" type="pres">
      <dgm:prSet presAssocID="{2C2611E3-C4CD-4835-A962-AA08788307CA}" presName="sibTrans" presStyleCnt="0"/>
      <dgm:spPr/>
      <dgm:t>
        <a:bodyPr/>
        <a:lstStyle/>
        <a:p>
          <a:endParaRPr lang="es-CO"/>
        </a:p>
      </dgm:t>
    </dgm:pt>
    <dgm:pt modelId="{EE2A8263-C60D-4883-A675-3054E4F97518}" type="pres">
      <dgm:prSet presAssocID="{2C2611E3-C4CD-4835-A962-AA08788307CA}" presName="space" presStyleCnt="0"/>
      <dgm:spPr/>
      <dgm:t>
        <a:bodyPr/>
        <a:lstStyle/>
        <a:p>
          <a:endParaRPr lang="es-CO"/>
        </a:p>
      </dgm:t>
    </dgm:pt>
    <dgm:pt modelId="{DA308C15-9BCC-40F0-8B3A-FAC5EBDE27B0}" type="pres">
      <dgm:prSet presAssocID="{C39673CE-B23C-4E59-9A8C-6BE9AB841E45}" presName="composite" presStyleCnt="0"/>
      <dgm:spPr/>
      <dgm:t>
        <a:bodyPr/>
        <a:lstStyle/>
        <a:p>
          <a:endParaRPr lang="es-CO"/>
        </a:p>
      </dgm:t>
    </dgm:pt>
    <dgm:pt modelId="{27744D43-A0F0-4177-A25B-B5E53F817C4E}" type="pres">
      <dgm:prSet presAssocID="{C39673CE-B23C-4E59-9A8C-6BE9AB841E45}" presName="LShape" presStyleLbl="alignNode1" presStyleIdx="4" presStyleCnt="11"/>
      <dgm:spPr/>
      <dgm:t>
        <a:bodyPr/>
        <a:lstStyle/>
        <a:p>
          <a:endParaRPr lang="es-CO"/>
        </a:p>
      </dgm:t>
    </dgm:pt>
    <dgm:pt modelId="{AC95D667-3EC0-4283-BC29-7A9CFB16A28D}" type="pres">
      <dgm:prSet presAssocID="{C39673CE-B23C-4E59-9A8C-6BE9AB841E45}" presName="ParentText" presStyleLbl="revTx" presStyleIdx="2" presStyleCnt="6">
        <dgm:presLayoutVars>
          <dgm:chMax val="0"/>
          <dgm:chPref val="0"/>
          <dgm:bulletEnabled val="1"/>
        </dgm:presLayoutVars>
      </dgm:prSet>
      <dgm:spPr/>
      <dgm:t>
        <a:bodyPr/>
        <a:lstStyle/>
        <a:p>
          <a:endParaRPr lang="es-CO"/>
        </a:p>
      </dgm:t>
    </dgm:pt>
    <dgm:pt modelId="{C521529B-1193-4C17-9D9D-ED99F9EE5FF0}" type="pres">
      <dgm:prSet presAssocID="{C39673CE-B23C-4E59-9A8C-6BE9AB841E45}" presName="Triangle" presStyleLbl="alignNode1" presStyleIdx="5" presStyleCnt="11"/>
      <dgm:spPr/>
      <dgm:t>
        <a:bodyPr/>
        <a:lstStyle/>
        <a:p>
          <a:endParaRPr lang="es-CO"/>
        </a:p>
      </dgm:t>
    </dgm:pt>
    <dgm:pt modelId="{076CEBB1-C68C-4391-9D20-A989B0D02CFD}" type="pres">
      <dgm:prSet presAssocID="{2E2AC86B-0945-4FD5-A84C-B22C5E11B888}" presName="sibTrans" presStyleCnt="0"/>
      <dgm:spPr/>
      <dgm:t>
        <a:bodyPr/>
        <a:lstStyle/>
        <a:p>
          <a:endParaRPr lang="es-CO"/>
        </a:p>
      </dgm:t>
    </dgm:pt>
    <dgm:pt modelId="{35F59415-C45D-44C7-A074-4F94462CD39B}" type="pres">
      <dgm:prSet presAssocID="{2E2AC86B-0945-4FD5-A84C-B22C5E11B888}" presName="space" presStyleCnt="0"/>
      <dgm:spPr/>
      <dgm:t>
        <a:bodyPr/>
        <a:lstStyle/>
        <a:p>
          <a:endParaRPr lang="es-CO"/>
        </a:p>
      </dgm:t>
    </dgm:pt>
    <dgm:pt modelId="{03B448C3-1707-44BB-9905-1B1B441EEB16}" type="pres">
      <dgm:prSet presAssocID="{C8721368-32E7-49B8-92F9-91EFDED19656}" presName="composite" presStyleCnt="0"/>
      <dgm:spPr/>
      <dgm:t>
        <a:bodyPr/>
        <a:lstStyle/>
        <a:p>
          <a:endParaRPr lang="es-CO"/>
        </a:p>
      </dgm:t>
    </dgm:pt>
    <dgm:pt modelId="{8D54FED0-F8B3-4536-B156-7A5B94D97506}" type="pres">
      <dgm:prSet presAssocID="{C8721368-32E7-49B8-92F9-91EFDED19656}" presName="LShape" presStyleLbl="alignNode1" presStyleIdx="6" presStyleCnt="11"/>
      <dgm:spPr/>
      <dgm:t>
        <a:bodyPr/>
        <a:lstStyle/>
        <a:p>
          <a:endParaRPr lang="es-CO"/>
        </a:p>
      </dgm:t>
    </dgm:pt>
    <dgm:pt modelId="{EDAFD3BF-B087-4492-BD3C-E89DB8C3A47D}" type="pres">
      <dgm:prSet presAssocID="{C8721368-32E7-49B8-92F9-91EFDED19656}" presName="ParentText" presStyleLbl="revTx" presStyleIdx="3" presStyleCnt="6">
        <dgm:presLayoutVars>
          <dgm:chMax val="0"/>
          <dgm:chPref val="0"/>
          <dgm:bulletEnabled val="1"/>
        </dgm:presLayoutVars>
      </dgm:prSet>
      <dgm:spPr/>
      <dgm:t>
        <a:bodyPr/>
        <a:lstStyle/>
        <a:p>
          <a:endParaRPr lang="es-CO"/>
        </a:p>
      </dgm:t>
    </dgm:pt>
    <dgm:pt modelId="{031758D1-BAF9-4E16-B299-2D0351EAB5D6}" type="pres">
      <dgm:prSet presAssocID="{C8721368-32E7-49B8-92F9-91EFDED19656}" presName="Triangle" presStyleLbl="alignNode1" presStyleIdx="7" presStyleCnt="11"/>
      <dgm:spPr/>
      <dgm:t>
        <a:bodyPr/>
        <a:lstStyle/>
        <a:p>
          <a:endParaRPr lang="es-CO"/>
        </a:p>
      </dgm:t>
    </dgm:pt>
    <dgm:pt modelId="{D75D8712-D070-411F-9F0B-64AD175F40B8}" type="pres">
      <dgm:prSet presAssocID="{8CC92963-E697-4028-B2EE-9C9B700DE64A}" presName="sibTrans" presStyleCnt="0"/>
      <dgm:spPr/>
      <dgm:t>
        <a:bodyPr/>
        <a:lstStyle/>
        <a:p>
          <a:endParaRPr lang="es-CO"/>
        </a:p>
      </dgm:t>
    </dgm:pt>
    <dgm:pt modelId="{717CE676-AB4D-4346-9969-8078525FC8E2}" type="pres">
      <dgm:prSet presAssocID="{8CC92963-E697-4028-B2EE-9C9B700DE64A}" presName="space" presStyleCnt="0"/>
      <dgm:spPr/>
      <dgm:t>
        <a:bodyPr/>
        <a:lstStyle/>
        <a:p>
          <a:endParaRPr lang="es-CO"/>
        </a:p>
      </dgm:t>
    </dgm:pt>
    <dgm:pt modelId="{A265D9FA-EF63-4096-B350-A04FD2516D60}" type="pres">
      <dgm:prSet presAssocID="{F4A2593E-4487-4AB2-8625-276F7CB79C68}" presName="composite" presStyleCnt="0"/>
      <dgm:spPr/>
      <dgm:t>
        <a:bodyPr/>
        <a:lstStyle/>
        <a:p>
          <a:endParaRPr lang="es-CO"/>
        </a:p>
      </dgm:t>
    </dgm:pt>
    <dgm:pt modelId="{A7204FC1-720F-4251-8629-4401DEC96E7B}" type="pres">
      <dgm:prSet presAssocID="{F4A2593E-4487-4AB2-8625-276F7CB79C68}" presName="LShape" presStyleLbl="alignNode1" presStyleIdx="8" presStyleCnt="11"/>
      <dgm:spPr/>
      <dgm:t>
        <a:bodyPr/>
        <a:lstStyle/>
        <a:p>
          <a:endParaRPr lang="es-CO"/>
        </a:p>
      </dgm:t>
    </dgm:pt>
    <dgm:pt modelId="{058AF94F-4E7C-49B7-B9C9-E6EB8A0777F2}" type="pres">
      <dgm:prSet presAssocID="{F4A2593E-4487-4AB2-8625-276F7CB79C68}" presName="ParentText" presStyleLbl="revTx" presStyleIdx="4" presStyleCnt="6">
        <dgm:presLayoutVars>
          <dgm:chMax val="0"/>
          <dgm:chPref val="0"/>
          <dgm:bulletEnabled val="1"/>
        </dgm:presLayoutVars>
      </dgm:prSet>
      <dgm:spPr/>
      <dgm:t>
        <a:bodyPr/>
        <a:lstStyle/>
        <a:p>
          <a:endParaRPr lang="es-CO"/>
        </a:p>
      </dgm:t>
    </dgm:pt>
    <dgm:pt modelId="{85E90119-83AC-4965-BD93-7ABDD3B04C1D}" type="pres">
      <dgm:prSet presAssocID="{F4A2593E-4487-4AB2-8625-276F7CB79C68}" presName="Triangle" presStyleLbl="alignNode1" presStyleIdx="9" presStyleCnt="11"/>
      <dgm:spPr/>
      <dgm:t>
        <a:bodyPr/>
        <a:lstStyle/>
        <a:p>
          <a:endParaRPr lang="es-CO"/>
        </a:p>
      </dgm:t>
    </dgm:pt>
    <dgm:pt modelId="{808EFD85-0EBA-4E03-A4C1-D1D46E2F5DB3}" type="pres">
      <dgm:prSet presAssocID="{9EFC1FFD-0755-4C85-A26F-5555AE84053A}" presName="sibTrans" presStyleCnt="0"/>
      <dgm:spPr/>
      <dgm:t>
        <a:bodyPr/>
        <a:lstStyle/>
        <a:p>
          <a:endParaRPr lang="es-CO"/>
        </a:p>
      </dgm:t>
    </dgm:pt>
    <dgm:pt modelId="{663B1B2D-2785-4F2C-BC4C-ED4F3EA273EF}" type="pres">
      <dgm:prSet presAssocID="{9EFC1FFD-0755-4C85-A26F-5555AE84053A}" presName="space" presStyleCnt="0"/>
      <dgm:spPr/>
      <dgm:t>
        <a:bodyPr/>
        <a:lstStyle/>
        <a:p>
          <a:endParaRPr lang="es-CO"/>
        </a:p>
      </dgm:t>
    </dgm:pt>
    <dgm:pt modelId="{E3F6ED15-734B-43C9-B2F8-5C7D8C1A5561}" type="pres">
      <dgm:prSet presAssocID="{A515A3E1-E78C-47DF-8141-9272839D2746}" presName="composite" presStyleCnt="0"/>
      <dgm:spPr/>
      <dgm:t>
        <a:bodyPr/>
        <a:lstStyle/>
        <a:p>
          <a:endParaRPr lang="es-CO"/>
        </a:p>
      </dgm:t>
    </dgm:pt>
    <dgm:pt modelId="{4B8AAD00-F62D-4D21-9AD3-10E95197CDCA}" type="pres">
      <dgm:prSet presAssocID="{A515A3E1-E78C-47DF-8141-9272839D2746}" presName="LShape" presStyleLbl="alignNode1" presStyleIdx="10" presStyleCnt="11"/>
      <dgm:spPr/>
      <dgm:t>
        <a:bodyPr/>
        <a:lstStyle/>
        <a:p>
          <a:endParaRPr lang="es-CO"/>
        </a:p>
      </dgm:t>
    </dgm:pt>
    <dgm:pt modelId="{997510E5-D5F3-4398-A4C1-F3F6E90721E3}" type="pres">
      <dgm:prSet presAssocID="{A515A3E1-E78C-47DF-8141-9272839D2746}" presName="ParentText" presStyleLbl="revTx" presStyleIdx="5" presStyleCnt="6">
        <dgm:presLayoutVars>
          <dgm:chMax val="0"/>
          <dgm:chPref val="0"/>
          <dgm:bulletEnabled val="1"/>
        </dgm:presLayoutVars>
      </dgm:prSet>
      <dgm:spPr/>
      <dgm:t>
        <a:bodyPr/>
        <a:lstStyle/>
        <a:p>
          <a:endParaRPr lang="es-CO"/>
        </a:p>
      </dgm:t>
    </dgm:pt>
  </dgm:ptLst>
  <dgm:cxnLst>
    <dgm:cxn modelId="{777E4C6E-496B-46EA-9AD3-80DA9BC714CA}" srcId="{EA80A4D6-0117-4A9E-AF07-E7769878A7FC}" destId="{C39673CE-B23C-4E59-9A8C-6BE9AB841E45}" srcOrd="2" destOrd="0" parTransId="{3D748321-9226-4DD6-88F6-38D3D4B6B32D}" sibTransId="{2E2AC86B-0945-4FD5-A84C-B22C5E11B888}"/>
    <dgm:cxn modelId="{E402956F-9E82-42E2-89A7-BB47E1B49808}" srcId="{EA80A4D6-0117-4A9E-AF07-E7769878A7FC}" destId="{F4A2593E-4487-4AB2-8625-276F7CB79C68}" srcOrd="4" destOrd="0" parTransId="{CC34B0BF-5693-4CF8-BF21-604B0C24C6FC}" sibTransId="{9EFC1FFD-0755-4C85-A26F-5555AE84053A}"/>
    <dgm:cxn modelId="{854F36B6-666D-40BB-A629-EE46A0DEE0D8}" type="presOf" srcId="{C8721368-32E7-49B8-92F9-91EFDED19656}" destId="{EDAFD3BF-B087-4492-BD3C-E89DB8C3A47D}" srcOrd="0" destOrd="0" presId="urn:microsoft.com/office/officeart/2009/3/layout/StepUpProcess"/>
    <dgm:cxn modelId="{1CFB6033-AF39-49C8-9D6F-CB3A9E560CFA}" type="presOf" srcId="{EA80A4D6-0117-4A9E-AF07-E7769878A7FC}" destId="{23068FE3-F87C-4F22-88E6-38B8E5EB974F}" srcOrd="0" destOrd="0" presId="urn:microsoft.com/office/officeart/2009/3/layout/StepUpProcess"/>
    <dgm:cxn modelId="{C1DB8DDB-451D-4703-9B53-2D8160462E87}" srcId="{EA80A4D6-0117-4A9E-AF07-E7769878A7FC}" destId="{C8721368-32E7-49B8-92F9-91EFDED19656}" srcOrd="3" destOrd="0" parTransId="{F63BF790-9F46-417F-97A8-B6975A1DC07B}" sibTransId="{8CC92963-E697-4028-B2EE-9C9B700DE64A}"/>
    <dgm:cxn modelId="{6BEC3BA4-2BF6-4CCD-BF34-EF88F436DC96}" type="presOf" srcId="{A515A3E1-E78C-47DF-8141-9272839D2746}" destId="{997510E5-D5F3-4398-A4C1-F3F6E90721E3}" srcOrd="0" destOrd="0" presId="urn:microsoft.com/office/officeart/2009/3/layout/StepUpProcess"/>
    <dgm:cxn modelId="{127FE6E1-A140-4028-BCF4-6576B71B292B}" type="presOf" srcId="{6B179D03-A1C0-4CF2-9312-50591E427967}" destId="{E3A3A962-C452-46DD-BD3F-EBBECDA558A5}" srcOrd="0" destOrd="0" presId="urn:microsoft.com/office/officeart/2009/3/layout/StepUpProcess"/>
    <dgm:cxn modelId="{B7E28D0D-F8BA-462C-BBFC-9A59A1B762DA}" srcId="{EA80A4D6-0117-4A9E-AF07-E7769878A7FC}" destId="{6B179D03-A1C0-4CF2-9312-50591E427967}" srcOrd="1" destOrd="0" parTransId="{1CBB3DD6-B66E-4B79-9A0A-BF712535EA45}" sibTransId="{2C2611E3-C4CD-4835-A962-AA08788307CA}"/>
    <dgm:cxn modelId="{EE14A376-2914-4909-A266-0D25926F42E1}" type="presOf" srcId="{C39673CE-B23C-4E59-9A8C-6BE9AB841E45}" destId="{AC95D667-3EC0-4283-BC29-7A9CFB16A28D}" srcOrd="0" destOrd="0" presId="urn:microsoft.com/office/officeart/2009/3/layout/StepUpProcess"/>
    <dgm:cxn modelId="{A50F366F-35E9-4362-873A-7BF0FE9DFA20}" srcId="{EA80A4D6-0117-4A9E-AF07-E7769878A7FC}" destId="{557B5580-409D-42E2-8226-DE182299EAA2}" srcOrd="0" destOrd="0" parTransId="{33B369FC-5FEC-4315-BC56-7BA7D5B40C58}" sibTransId="{44F7B648-EE73-4EB8-A9A0-9CD102EFB4C7}"/>
    <dgm:cxn modelId="{BD611ED8-A5E8-4084-9772-704C73FA4961}" srcId="{EA80A4D6-0117-4A9E-AF07-E7769878A7FC}" destId="{A515A3E1-E78C-47DF-8141-9272839D2746}" srcOrd="5" destOrd="0" parTransId="{828B7C50-99FF-4FA4-871B-16360C099AC1}" sibTransId="{B7E5E18B-16E8-43EE-A169-76DF9D33075C}"/>
    <dgm:cxn modelId="{8694AB1F-AB07-4B44-8779-913E78A93E07}" type="presOf" srcId="{F4A2593E-4487-4AB2-8625-276F7CB79C68}" destId="{058AF94F-4E7C-49B7-B9C9-E6EB8A0777F2}" srcOrd="0" destOrd="0" presId="urn:microsoft.com/office/officeart/2009/3/layout/StepUpProcess"/>
    <dgm:cxn modelId="{B21E0369-A3D5-4E9D-872F-35FD36808602}" type="presOf" srcId="{557B5580-409D-42E2-8226-DE182299EAA2}" destId="{46307146-4173-465B-ABF2-48DD23829BA8}" srcOrd="0" destOrd="0" presId="urn:microsoft.com/office/officeart/2009/3/layout/StepUpProcess"/>
    <dgm:cxn modelId="{59AC2A5F-4657-44DC-A869-A0C405D596F5}" type="presParOf" srcId="{23068FE3-F87C-4F22-88E6-38B8E5EB974F}" destId="{2D9DF637-E536-40E6-8E8F-D783A94DE749}" srcOrd="0" destOrd="0" presId="urn:microsoft.com/office/officeart/2009/3/layout/StepUpProcess"/>
    <dgm:cxn modelId="{4510CA76-DC80-42E9-BDF9-C1C7E6EA08C1}" type="presParOf" srcId="{2D9DF637-E536-40E6-8E8F-D783A94DE749}" destId="{25E6C4E0-EBC0-4D1C-9D51-272E3F1D5C9F}" srcOrd="0" destOrd="0" presId="urn:microsoft.com/office/officeart/2009/3/layout/StepUpProcess"/>
    <dgm:cxn modelId="{C6E33011-D853-4E36-AEA9-FF5EF9C1C54B}" type="presParOf" srcId="{2D9DF637-E536-40E6-8E8F-D783A94DE749}" destId="{46307146-4173-465B-ABF2-48DD23829BA8}" srcOrd="1" destOrd="0" presId="urn:microsoft.com/office/officeart/2009/3/layout/StepUpProcess"/>
    <dgm:cxn modelId="{BA0607F1-EAAF-443C-AE30-02778AB7EE91}" type="presParOf" srcId="{2D9DF637-E536-40E6-8E8F-D783A94DE749}" destId="{6D9E4C22-A165-4608-9A70-A695ADF9AB83}" srcOrd="2" destOrd="0" presId="urn:microsoft.com/office/officeart/2009/3/layout/StepUpProcess"/>
    <dgm:cxn modelId="{4A1FC410-91C3-4564-93CE-065F5CBDB0E3}" type="presParOf" srcId="{23068FE3-F87C-4F22-88E6-38B8E5EB974F}" destId="{AC0D6E30-E7A0-4915-ACB0-6DCD4FB4AF50}" srcOrd="1" destOrd="0" presId="urn:microsoft.com/office/officeart/2009/3/layout/StepUpProcess"/>
    <dgm:cxn modelId="{552517D1-576F-433A-91DB-5E3AD8F27920}" type="presParOf" srcId="{AC0D6E30-E7A0-4915-ACB0-6DCD4FB4AF50}" destId="{E1034890-0683-4DB5-91D7-4042042A6002}" srcOrd="0" destOrd="0" presId="urn:microsoft.com/office/officeart/2009/3/layout/StepUpProcess"/>
    <dgm:cxn modelId="{5469E2BC-53DE-4014-818A-097EC53A9B83}" type="presParOf" srcId="{23068FE3-F87C-4F22-88E6-38B8E5EB974F}" destId="{FABA5588-5ED5-44E6-98B6-C2335C4A3CCD}" srcOrd="2" destOrd="0" presId="urn:microsoft.com/office/officeart/2009/3/layout/StepUpProcess"/>
    <dgm:cxn modelId="{64C75272-E0BE-437F-BEC7-5BBEACBCD810}" type="presParOf" srcId="{FABA5588-5ED5-44E6-98B6-C2335C4A3CCD}" destId="{539F4467-2B73-401D-BE28-06C08C37C90E}" srcOrd="0" destOrd="0" presId="urn:microsoft.com/office/officeart/2009/3/layout/StepUpProcess"/>
    <dgm:cxn modelId="{49D81F4A-FC5F-4B09-B32E-9356EE270F9C}" type="presParOf" srcId="{FABA5588-5ED5-44E6-98B6-C2335C4A3CCD}" destId="{E3A3A962-C452-46DD-BD3F-EBBECDA558A5}" srcOrd="1" destOrd="0" presId="urn:microsoft.com/office/officeart/2009/3/layout/StepUpProcess"/>
    <dgm:cxn modelId="{F4CF2847-5063-40BD-8573-B0FF3094E9EA}" type="presParOf" srcId="{FABA5588-5ED5-44E6-98B6-C2335C4A3CCD}" destId="{2122F165-45F9-4195-B8F6-E16C7039C264}" srcOrd="2" destOrd="0" presId="urn:microsoft.com/office/officeart/2009/3/layout/StepUpProcess"/>
    <dgm:cxn modelId="{D2B69E76-7BAF-429B-A903-D45D4CAD9655}" type="presParOf" srcId="{23068FE3-F87C-4F22-88E6-38B8E5EB974F}" destId="{052167D6-9148-4C22-A7C2-C7D9AA665C08}" srcOrd="3" destOrd="0" presId="urn:microsoft.com/office/officeart/2009/3/layout/StepUpProcess"/>
    <dgm:cxn modelId="{A5EFCCDC-FD5D-42E5-B3A2-4EB9059E8E2C}" type="presParOf" srcId="{052167D6-9148-4C22-A7C2-C7D9AA665C08}" destId="{EE2A8263-C60D-4883-A675-3054E4F97518}" srcOrd="0" destOrd="0" presId="urn:microsoft.com/office/officeart/2009/3/layout/StepUpProcess"/>
    <dgm:cxn modelId="{9533FD58-6F62-4342-90AE-95210062E595}" type="presParOf" srcId="{23068FE3-F87C-4F22-88E6-38B8E5EB974F}" destId="{DA308C15-9BCC-40F0-8B3A-FAC5EBDE27B0}" srcOrd="4" destOrd="0" presId="urn:microsoft.com/office/officeart/2009/3/layout/StepUpProcess"/>
    <dgm:cxn modelId="{27CB5E68-AFD4-42F5-AF74-C56F392CAF70}" type="presParOf" srcId="{DA308C15-9BCC-40F0-8B3A-FAC5EBDE27B0}" destId="{27744D43-A0F0-4177-A25B-B5E53F817C4E}" srcOrd="0" destOrd="0" presId="urn:microsoft.com/office/officeart/2009/3/layout/StepUpProcess"/>
    <dgm:cxn modelId="{9ACA5D11-138A-4C6E-B960-D8733941E90C}" type="presParOf" srcId="{DA308C15-9BCC-40F0-8B3A-FAC5EBDE27B0}" destId="{AC95D667-3EC0-4283-BC29-7A9CFB16A28D}" srcOrd="1" destOrd="0" presId="urn:microsoft.com/office/officeart/2009/3/layout/StepUpProcess"/>
    <dgm:cxn modelId="{030D2405-39EA-4C12-920D-C9E0CC5D61C7}" type="presParOf" srcId="{DA308C15-9BCC-40F0-8B3A-FAC5EBDE27B0}" destId="{C521529B-1193-4C17-9D9D-ED99F9EE5FF0}" srcOrd="2" destOrd="0" presId="urn:microsoft.com/office/officeart/2009/3/layout/StepUpProcess"/>
    <dgm:cxn modelId="{B05F9924-0314-408B-8E4B-4F8393B75609}" type="presParOf" srcId="{23068FE3-F87C-4F22-88E6-38B8E5EB974F}" destId="{076CEBB1-C68C-4391-9D20-A989B0D02CFD}" srcOrd="5" destOrd="0" presId="urn:microsoft.com/office/officeart/2009/3/layout/StepUpProcess"/>
    <dgm:cxn modelId="{C0BA7390-11A2-4746-AE6B-5EE24517F4F0}" type="presParOf" srcId="{076CEBB1-C68C-4391-9D20-A989B0D02CFD}" destId="{35F59415-C45D-44C7-A074-4F94462CD39B}" srcOrd="0" destOrd="0" presId="urn:microsoft.com/office/officeart/2009/3/layout/StepUpProcess"/>
    <dgm:cxn modelId="{48A83E9A-1722-491B-8713-96D943CBFFE4}" type="presParOf" srcId="{23068FE3-F87C-4F22-88E6-38B8E5EB974F}" destId="{03B448C3-1707-44BB-9905-1B1B441EEB16}" srcOrd="6" destOrd="0" presId="urn:microsoft.com/office/officeart/2009/3/layout/StepUpProcess"/>
    <dgm:cxn modelId="{EBBB715E-9A37-4885-9717-95C28FFCF015}" type="presParOf" srcId="{03B448C3-1707-44BB-9905-1B1B441EEB16}" destId="{8D54FED0-F8B3-4536-B156-7A5B94D97506}" srcOrd="0" destOrd="0" presId="urn:microsoft.com/office/officeart/2009/3/layout/StepUpProcess"/>
    <dgm:cxn modelId="{1850B23C-4151-4697-A524-A3F327B59B08}" type="presParOf" srcId="{03B448C3-1707-44BB-9905-1B1B441EEB16}" destId="{EDAFD3BF-B087-4492-BD3C-E89DB8C3A47D}" srcOrd="1" destOrd="0" presId="urn:microsoft.com/office/officeart/2009/3/layout/StepUpProcess"/>
    <dgm:cxn modelId="{C096ECE6-7179-4012-B8FB-7FE5268023ED}" type="presParOf" srcId="{03B448C3-1707-44BB-9905-1B1B441EEB16}" destId="{031758D1-BAF9-4E16-B299-2D0351EAB5D6}" srcOrd="2" destOrd="0" presId="urn:microsoft.com/office/officeart/2009/3/layout/StepUpProcess"/>
    <dgm:cxn modelId="{FBF11757-E619-4054-84AD-B8A269BF4B1F}" type="presParOf" srcId="{23068FE3-F87C-4F22-88E6-38B8E5EB974F}" destId="{D75D8712-D070-411F-9F0B-64AD175F40B8}" srcOrd="7" destOrd="0" presId="urn:microsoft.com/office/officeart/2009/3/layout/StepUpProcess"/>
    <dgm:cxn modelId="{56477946-B666-4BE9-810A-351AA90D1068}" type="presParOf" srcId="{D75D8712-D070-411F-9F0B-64AD175F40B8}" destId="{717CE676-AB4D-4346-9969-8078525FC8E2}" srcOrd="0" destOrd="0" presId="urn:microsoft.com/office/officeart/2009/3/layout/StepUpProcess"/>
    <dgm:cxn modelId="{B9D92772-9C19-4394-B048-4F0A293F3AA9}" type="presParOf" srcId="{23068FE3-F87C-4F22-88E6-38B8E5EB974F}" destId="{A265D9FA-EF63-4096-B350-A04FD2516D60}" srcOrd="8" destOrd="0" presId="urn:microsoft.com/office/officeart/2009/3/layout/StepUpProcess"/>
    <dgm:cxn modelId="{F798927C-F274-4762-8634-342A803E26FE}" type="presParOf" srcId="{A265D9FA-EF63-4096-B350-A04FD2516D60}" destId="{A7204FC1-720F-4251-8629-4401DEC96E7B}" srcOrd="0" destOrd="0" presId="urn:microsoft.com/office/officeart/2009/3/layout/StepUpProcess"/>
    <dgm:cxn modelId="{A9304923-541C-4945-830C-6ABD1A8B7FAE}" type="presParOf" srcId="{A265D9FA-EF63-4096-B350-A04FD2516D60}" destId="{058AF94F-4E7C-49B7-B9C9-E6EB8A0777F2}" srcOrd="1" destOrd="0" presId="urn:microsoft.com/office/officeart/2009/3/layout/StepUpProcess"/>
    <dgm:cxn modelId="{6B065A58-A3BF-4750-BCF4-79F64A5C42E9}" type="presParOf" srcId="{A265D9FA-EF63-4096-B350-A04FD2516D60}" destId="{85E90119-83AC-4965-BD93-7ABDD3B04C1D}" srcOrd="2" destOrd="0" presId="urn:microsoft.com/office/officeart/2009/3/layout/StepUpProcess"/>
    <dgm:cxn modelId="{B98B81A3-DC4E-437B-9939-E226B11FC198}" type="presParOf" srcId="{23068FE3-F87C-4F22-88E6-38B8E5EB974F}" destId="{808EFD85-0EBA-4E03-A4C1-D1D46E2F5DB3}" srcOrd="9" destOrd="0" presId="urn:microsoft.com/office/officeart/2009/3/layout/StepUpProcess"/>
    <dgm:cxn modelId="{8CA3A64F-A150-46CE-AA64-01E899675B27}" type="presParOf" srcId="{808EFD85-0EBA-4E03-A4C1-D1D46E2F5DB3}" destId="{663B1B2D-2785-4F2C-BC4C-ED4F3EA273EF}" srcOrd="0" destOrd="0" presId="urn:microsoft.com/office/officeart/2009/3/layout/StepUpProcess"/>
    <dgm:cxn modelId="{49287F4D-A9C6-40D7-AEAA-C077B05570A5}" type="presParOf" srcId="{23068FE3-F87C-4F22-88E6-38B8E5EB974F}" destId="{E3F6ED15-734B-43C9-B2F8-5C7D8C1A5561}" srcOrd="10" destOrd="0" presId="urn:microsoft.com/office/officeart/2009/3/layout/StepUpProcess"/>
    <dgm:cxn modelId="{AE18E5DA-0E7B-4355-8256-BA41AEEB9F66}" type="presParOf" srcId="{E3F6ED15-734B-43C9-B2F8-5C7D8C1A5561}" destId="{4B8AAD00-F62D-4D21-9AD3-10E95197CDCA}" srcOrd="0" destOrd="0" presId="urn:microsoft.com/office/officeart/2009/3/layout/StepUpProcess"/>
    <dgm:cxn modelId="{BCEC72F9-D5D1-46C8-86FA-C06716102F21}" type="presParOf" srcId="{E3F6ED15-734B-43C9-B2F8-5C7D8C1A5561}" destId="{997510E5-D5F3-4398-A4C1-F3F6E90721E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4917D3-04B9-4649-903E-EEFCCBF76D2F}" type="doc">
      <dgm:prSet loTypeId="urn:microsoft.com/office/officeart/2005/8/layout/equation2" loCatId="process" qsTypeId="urn:microsoft.com/office/officeart/2005/8/quickstyle/3d1" qsCatId="3D" csTypeId="urn:microsoft.com/office/officeart/2005/8/colors/accent1_2" csCatId="accent1" phldr="1"/>
      <dgm:spPr/>
      <dgm:t>
        <a:bodyPr/>
        <a:lstStyle/>
        <a:p>
          <a:endParaRPr lang="es-CO"/>
        </a:p>
      </dgm:t>
    </dgm:pt>
    <dgm:pt modelId="{75E3D128-3D83-4A20-A974-1D37BAD972F3}">
      <dgm:prSet phldrT="[Texto]" phldr="1"/>
      <dgm:spPr>
        <a:blipFill rotWithShape="0">
          <a:blip xmlns:r="http://schemas.openxmlformats.org/officeDocument/2006/relationships" r:embed="rId1"/>
          <a:stretch>
            <a:fillRect/>
          </a:stretch>
        </a:blipFill>
      </dgm:spPr>
      <dgm:t>
        <a:bodyPr/>
        <a:lstStyle/>
        <a:p>
          <a:endParaRPr lang="es-CO" dirty="0"/>
        </a:p>
      </dgm:t>
    </dgm:pt>
    <dgm:pt modelId="{B189FB5B-19EC-4459-ABA2-D01AAA2027CA}" type="parTrans" cxnId="{E47EF093-9395-4F2D-933A-E31D8205F244}">
      <dgm:prSet/>
      <dgm:spPr/>
      <dgm:t>
        <a:bodyPr/>
        <a:lstStyle/>
        <a:p>
          <a:endParaRPr lang="es-CO"/>
        </a:p>
      </dgm:t>
    </dgm:pt>
    <dgm:pt modelId="{1A631D1B-68AF-4617-B6F9-8703EFDFD4C5}" type="sibTrans" cxnId="{E47EF093-9395-4F2D-933A-E31D8205F244}">
      <dgm:prSet/>
      <dgm:spPr/>
      <dgm:t>
        <a:bodyPr/>
        <a:lstStyle/>
        <a:p>
          <a:endParaRPr lang="es-CO"/>
        </a:p>
      </dgm:t>
    </dgm:pt>
    <dgm:pt modelId="{BEB22C1D-90AF-4FED-BB97-A8CA625518B8}">
      <dgm:prSet phldrT="[Texto]"/>
      <dgm:spPr>
        <a:blipFill rotWithShape="0">
          <a:blip xmlns:r="http://schemas.openxmlformats.org/officeDocument/2006/relationships" r:embed="rId2"/>
          <a:stretch>
            <a:fillRect/>
          </a:stretch>
        </a:blipFill>
      </dgm:spPr>
      <dgm:t>
        <a:bodyPr/>
        <a:lstStyle/>
        <a:p>
          <a:endParaRPr lang="es-CO" dirty="0"/>
        </a:p>
      </dgm:t>
    </dgm:pt>
    <dgm:pt modelId="{307D2C3B-A3AA-4806-AE04-D7060D17520F}" type="parTrans" cxnId="{1D6F4460-28EC-488B-BCC8-4F201C3C497A}">
      <dgm:prSet/>
      <dgm:spPr/>
      <dgm:t>
        <a:bodyPr/>
        <a:lstStyle/>
        <a:p>
          <a:endParaRPr lang="es-CO"/>
        </a:p>
      </dgm:t>
    </dgm:pt>
    <dgm:pt modelId="{D1F09D80-FE42-4545-9266-82DBBD685D1C}" type="sibTrans" cxnId="{1D6F4460-28EC-488B-BCC8-4F201C3C497A}">
      <dgm:prSet/>
      <dgm:spPr/>
      <dgm:t>
        <a:bodyPr/>
        <a:lstStyle/>
        <a:p>
          <a:endParaRPr lang="es-CO"/>
        </a:p>
      </dgm:t>
    </dgm:pt>
    <dgm:pt modelId="{0BE3807E-23E3-44D7-8CF2-97E570CCEB68}">
      <dgm:prSet phldrT="[Texto]"/>
      <dgm:spPr>
        <a:blipFill rotWithShape="0">
          <a:blip xmlns:r="http://schemas.openxmlformats.org/officeDocument/2006/relationships" r:embed="rId3"/>
          <a:stretch>
            <a:fillRect/>
          </a:stretch>
        </a:blipFill>
      </dgm:spPr>
      <dgm:t>
        <a:bodyPr/>
        <a:lstStyle/>
        <a:p>
          <a:endParaRPr lang="es-CO" dirty="0"/>
        </a:p>
      </dgm:t>
    </dgm:pt>
    <dgm:pt modelId="{6C7B5290-4BCE-4F26-9DC0-59AD6B654C3C}" type="parTrans" cxnId="{8E8D27EC-9882-4396-85B1-1DB2408A8747}">
      <dgm:prSet/>
      <dgm:spPr/>
      <dgm:t>
        <a:bodyPr/>
        <a:lstStyle/>
        <a:p>
          <a:endParaRPr lang="es-CO"/>
        </a:p>
      </dgm:t>
    </dgm:pt>
    <dgm:pt modelId="{E242A30A-6C63-4E7D-8BEE-923D9772B5C3}" type="sibTrans" cxnId="{8E8D27EC-9882-4396-85B1-1DB2408A8747}">
      <dgm:prSet/>
      <dgm:spPr/>
      <dgm:t>
        <a:bodyPr/>
        <a:lstStyle/>
        <a:p>
          <a:endParaRPr lang="es-CO"/>
        </a:p>
      </dgm:t>
    </dgm:pt>
    <dgm:pt modelId="{2ED58544-963C-4088-8775-DEA512DE0536}" type="pres">
      <dgm:prSet presAssocID="{684917D3-04B9-4649-903E-EEFCCBF76D2F}" presName="Name0" presStyleCnt="0">
        <dgm:presLayoutVars>
          <dgm:dir/>
          <dgm:resizeHandles val="exact"/>
        </dgm:presLayoutVars>
      </dgm:prSet>
      <dgm:spPr/>
      <dgm:t>
        <a:bodyPr/>
        <a:lstStyle/>
        <a:p>
          <a:endParaRPr lang="es-CO"/>
        </a:p>
      </dgm:t>
    </dgm:pt>
    <dgm:pt modelId="{CD23CF5D-5F15-4669-946F-05DAD01D7D1A}" type="pres">
      <dgm:prSet presAssocID="{684917D3-04B9-4649-903E-EEFCCBF76D2F}" presName="vNodes" presStyleCnt="0"/>
      <dgm:spPr/>
    </dgm:pt>
    <dgm:pt modelId="{AAA561EF-3ACA-47A6-B9EF-2458CE42B398}" type="pres">
      <dgm:prSet presAssocID="{75E3D128-3D83-4A20-A974-1D37BAD972F3}" presName="node" presStyleLbl="node1" presStyleIdx="0" presStyleCnt="3">
        <dgm:presLayoutVars>
          <dgm:bulletEnabled val="1"/>
        </dgm:presLayoutVars>
      </dgm:prSet>
      <dgm:spPr/>
      <dgm:t>
        <a:bodyPr/>
        <a:lstStyle/>
        <a:p>
          <a:endParaRPr lang="es-CO"/>
        </a:p>
      </dgm:t>
    </dgm:pt>
    <dgm:pt modelId="{6BA6132A-0A56-48BF-A552-4896498C279C}" type="pres">
      <dgm:prSet presAssocID="{1A631D1B-68AF-4617-B6F9-8703EFDFD4C5}" presName="spacerT" presStyleCnt="0"/>
      <dgm:spPr/>
    </dgm:pt>
    <dgm:pt modelId="{4CEF20A2-1BD4-48D0-88B0-9AA266C89510}" type="pres">
      <dgm:prSet presAssocID="{1A631D1B-68AF-4617-B6F9-8703EFDFD4C5}" presName="sibTrans" presStyleLbl="sibTrans2D1" presStyleIdx="0" presStyleCnt="2"/>
      <dgm:spPr/>
      <dgm:t>
        <a:bodyPr/>
        <a:lstStyle/>
        <a:p>
          <a:endParaRPr lang="es-CO"/>
        </a:p>
      </dgm:t>
    </dgm:pt>
    <dgm:pt modelId="{4C500558-CDDE-4449-881B-E49FE547EE2F}" type="pres">
      <dgm:prSet presAssocID="{1A631D1B-68AF-4617-B6F9-8703EFDFD4C5}" presName="spacerB" presStyleCnt="0"/>
      <dgm:spPr/>
    </dgm:pt>
    <dgm:pt modelId="{B88EBF9A-4D36-4723-8C2B-F2FCB3C9B4DF}" type="pres">
      <dgm:prSet presAssocID="{0BE3807E-23E3-44D7-8CF2-97E570CCEB68}" presName="node" presStyleLbl="node1" presStyleIdx="1" presStyleCnt="3">
        <dgm:presLayoutVars>
          <dgm:bulletEnabled val="1"/>
        </dgm:presLayoutVars>
      </dgm:prSet>
      <dgm:spPr/>
      <dgm:t>
        <a:bodyPr/>
        <a:lstStyle/>
        <a:p>
          <a:endParaRPr lang="es-CO"/>
        </a:p>
      </dgm:t>
    </dgm:pt>
    <dgm:pt modelId="{52FD031C-772F-4B2E-A35F-3467CB91CCCB}" type="pres">
      <dgm:prSet presAssocID="{684917D3-04B9-4649-903E-EEFCCBF76D2F}" presName="sibTransLast" presStyleLbl="sibTrans2D1" presStyleIdx="1" presStyleCnt="2"/>
      <dgm:spPr/>
      <dgm:t>
        <a:bodyPr/>
        <a:lstStyle/>
        <a:p>
          <a:endParaRPr lang="es-CO"/>
        </a:p>
      </dgm:t>
    </dgm:pt>
    <dgm:pt modelId="{8FAE02F0-E0C6-4C62-9872-6EEC59B29248}" type="pres">
      <dgm:prSet presAssocID="{684917D3-04B9-4649-903E-EEFCCBF76D2F}" presName="connectorText" presStyleLbl="sibTrans2D1" presStyleIdx="1" presStyleCnt="2"/>
      <dgm:spPr/>
      <dgm:t>
        <a:bodyPr/>
        <a:lstStyle/>
        <a:p>
          <a:endParaRPr lang="es-CO"/>
        </a:p>
      </dgm:t>
    </dgm:pt>
    <dgm:pt modelId="{BAEF1B5E-D141-48CE-9223-EE103F88F001}" type="pres">
      <dgm:prSet presAssocID="{684917D3-04B9-4649-903E-EEFCCBF76D2F}" presName="lastNode" presStyleLbl="node1" presStyleIdx="2" presStyleCnt="3">
        <dgm:presLayoutVars>
          <dgm:bulletEnabled val="1"/>
        </dgm:presLayoutVars>
      </dgm:prSet>
      <dgm:spPr/>
      <dgm:t>
        <a:bodyPr/>
        <a:lstStyle/>
        <a:p>
          <a:endParaRPr lang="es-CO"/>
        </a:p>
      </dgm:t>
    </dgm:pt>
  </dgm:ptLst>
  <dgm:cxnLst>
    <dgm:cxn modelId="{1D6F4460-28EC-488B-BCC8-4F201C3C497A}" srcId="{684917D3-04B9-4649-903E-EEFCCBF76D2F}" destId="{BEB22C1D-90AF-4FED-BB97-A8CA625518B8}" srcOrd="2" destOrd="0" parTransId="{307D2C3B-A3AA-4806-AE04-D7060D17520F}" sibTransId="{D1F09D80-FE42-4545-9266-82DBBD685D1C}"/>
    <dgm:cxn modelId="{27CE04BB-EE4B-4541-A40D-D93F6B0F3B36}" type="presOf" srcId="{BEB22C1D-90AF-4FED-BB97-A8CA625518B8}" destId="{BAEF1B5E-D141-48CE-9223-EE103F88F001}" srcOrd="0" destOrd="0" presId="urn:microsoft.com/office/officeart/2005/8/layout/equation2"/>
    <dgm:cxn modelId="{66F3F1D3-999C-45C3-A6F3-860F838D4AF6}" type="presOf" srcId="{E242A30A-6C63-4E7D-8BEE-923D9772B5C3}" destId="{52FD031C-772F-4B2E-A35F-3467CB91CCCB}" srcOrd="0" destOrd="0" presId="urn:microsoft.com/office/officeart/2005/8/layout/equation2"/>
    <dgm:cxn modelId="{8E8D27EC-9882-4396-85B1-1DB2408A8747}" srcId="{684917D3-04B9-4649-903E-EEFCCBF76D2F}" destId="{0BE3807E-23E3-44D7-8CF2-97E570CCEB68}" srcOrd="1" destOrd="0" parTransId="{6C7B5290-4BCE-4F26-9DC0-59AD6B654C3C}" sibTransId="{E242A30A-6C63-4E7D-8BEE-923D9772B5C3}"/>
    <dgm:cxn modelId="{1477A955-70C9-4DE7-97BB-F2AF53CA7A0A}" type="presOf" srcId="{0BE3807E-23E3-44D7-8CF2-97E570CCEB68}" destId="{B88EBF9A-4D36-4723-8C2B-F2FCB3C9B4DF}" srcOrd="0" destOrd="0" presId="urn:microsoft.com/office/officeart/2005/8/layout/equation2"/>
    <dgm:cxn modelId="{8B295BA2-4B90-41D3-B9FB-4370BB9298FE}" type="presOf" srcId="{75E3D128-3D83-4A20-A974-1D37BAD972F3}" destId="{AAA561EF-3ACA-47A6-B9EF-2458CE42B398}" srcOrd="0" destOrd="0" presId="urn:microsoft.com/office/officeart/2005/8/layout/equation2"/>
    <dgm:cxn modelId="{3558E47A-6134-45F5-99E3-06FC9E8015E1}" type="presOf" srcId="{1A631D1B-68AF-4617-B6F9-8703EFDFD4C5}" destId="{4CEF20A2-1BD4-48D0-88B0-9AA266C89510}" srcOrd="0" destOrd="0" presId="urn:microsoft.com/office/officeart/2005/8/layout/equation2"/>
    <dgm:cxn modelId="{E47EF093-9395-4F2D-933A-E31D8205F244}" srcId="{684917D3-04B9-4649-903E-EEFCCBF76D2F}" destId="{75E3D128-3D83-4A20-A974-1D37BAD972F3}" srcOrd="0" destOrd="0" parTransId="{B189FB5B-19EC-4459-ABA2-D01AAA2027CA}" sibTransId="{1A631D1B-68AF-4617-B6F9-8703EFDFD4C5}"/>
    <dgm:cxn modelId="{6B7BA44F-3C1E-4E79-9D01-82DF3481C89C}" type="presOf" srcId="{684917D3-04B9-4649-903E-EEFCCBF76D2F}" destId="{2ED58544-963C-4088-8775-DEA512DE0536}" srcOrd="0" destOrd="0" presId="urn:microsoft.com/office/officeart/2005/8/layout/equation2"/>
    <dgm:cxn modelId="{D5462922-EA3F-42F4-B531-76E8398EE92F}" type="presOf" srcId="{E242A30A-6C63-4E7D-8BEE-923D9772B5C3}" destId="{8FAE02F0-E0C6-4C62-9872-6EEC59B29248}" srcOrd="1" destOrd="0" presId="urn:microsoft.com/office/officeart/2005/8/layout/equation2"/>
    <dgm:cxn modelId="{0E18A7F9-C6F5-4424-AE06-96562ECCF3E5}" type="presParOf" srcId="{2ED58544-963C-4088-8775-DEA512DE0536}" destId="{CD23CF5D-5F15-4669-946F-05DAD01D7D1A}" srcOrd="0" destOrd="0" presId="urn:microsoft.com/office/officeart/2005/8/layout/equation2"/>
    <dgm:cxn modelId="{60DFFD92-9D67-4932-A545-3FA89149C0ED}" type="presParOf" srcId="{CD23CF5D-5F15-4669-946F-05DAD01D7D1A}" destId="{AAA561EF-3ACA-47A6-B9EF-2458CE42B398}" srcOrd="0" destOrd="0" presId="urn:microsoft.com/office/officeart/2005/8/layout/equation2"/>
    <dgm:cxn modelId="{BCE69496-2491-450E-8964-A69D71811F77}" type="presParOf" srcId="{CD23CF5D-5F15-4669-946F-05DAD01D7D1A}" destId="{6BA6132A-0A56-48BF-A552-4896498C279C}" srcOrd="1" destOrd="0" presId="urn:microsoft.com/office/officeart/2005/8/layout/equation2"/>
    <dgm:cxn modelId="{D0694913-2F38-4A2C-B353-9B82C9812035}" type="presParOf" srcId="{CD23CF5D-5F15-4669-946F-05DAD01D7D1A}" destId="{4CEF20A2-1BD4-48D0-88B0-9AA266C89510}" srcOrd="2" destOrd="0" presId="urn:microsoft.com/office/officeart/2005/8/layout/equation2"/>
    <dgm:cxn modelId="{12E45C2C-DF32-4B64-9818-D270C42C1464}" type="presParOf" srcId="{CD23CF5D-5F15-4669-946F-05DAD01D7D1A}" destId="{4C500558-CDDE-4449-881B-E49FE547EE2F}" srcOrd="3" destOrd="0" presId="urn:microsoft.com/office/officeart/2005/8/layout/equation2"/>
    <dgm:cxn modelId="{B95D0F78-AE75-4EE2-B2EE-B14BAA848E77}" type="presParOf" srcId="{CD23CF5D-5F15-4669-946F-05DAD01D7D1A}" destId="{B88EBF9A-4D36-4723-8C2B-F2FCB3C9B4DF}" srcOrd="4" destOrd="0" presId="urn:microsoft.com/office/officeart/2005/8/layout/equation2"/>
    <dgm:cxn modelId="{2F30D60A-6793-418D-989A-C50676B11548}" type="presParOf" srcId="{2ED58544-963C-4088-8775-DEA512DE0536}" destId="{52FD031C-772F-4B2E-A35F-3467CB91CCCB}" srcOrd="1" destOrd="0" presId="urn:microsoft.com/office/officeart/2005/8/layout/equation2"/>
    <dgm:cxn modelId="{A4C15FC2-848E-4933-A933-9EAF8E41553A}" type="presParOf" srcId="{52FD031C-772F-4B2E-A35F-3467CB91CCCB}" destId="{8FAE02F0-E0C6-4C62-9872-6EEC59B29248}" srcOrd="0" destOrd="0" presId="urn:microsoft.com/office/officeart/2005/8/layout/equation2"/>
    <dgm:cxn modelId="{E5B01B33-7515-4163-B7BE-5EB20ED1550D}" type="presParOf" srcId="{2ED58544-963C-4088-8775-DEA512DE0536}" destId="{BAEF1B5E-D141-48CE-9223-EE103F88F001}"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BF19CB-DBE5-4326-A2DC-A5B19C57386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CO"/>
        </a:p>
      </dgm:t>
    </dgm:pt>
    <dgm:pt modelId="{A3726E4F-065C-41CC-A81A-7E612CB85920}">
      <dgm:prSet/>
      <dgm:spPr>
        <a:solidFill>
          <a:schemeClr val="accent5">
            <a:lumMod val="20000"/>
            <a:lumOff val="80000"/>
          </a:schemeClr>
        </a:solidFill>
      </dgm:spPr>
      <dgm:t>
        <a:bodyPr/>
        <a:lstStyle/>
        <a:p>
          <a:pPr rtl="0"/>
          <a:r>
            <a:rPr lang="es-CO" dirty="0" smtClean="0">
              <a:solidFill>
                <a:srgbClr val="002060"/>
              </a:solidFill>
            </a:rPr>
            <a:t>2. El Liderazgo </a:t>
          </a:r>
          <a:endParaRPr lang="es-CO" dirty="0">
            <a:solidFill>
              <a:srgbClr val="002060"/>
            </a:solidFill>
          </a:endParaRPr>
        </a:p>
      </dgm:t>
    </dgm:pt>
    <dgm:pt modelId="{BDE6C440-E235-4A10-B61C-116022D86161}" type="parTrans" cxnId="{A6E2639C-580E-4A8C-9E32-E67ABB9238AE}">
      <dgm:prSet/>
      <dgm:spPr/>
      <dgm:t>
        <a:bodyPr/>
        <a:lstStyle/>
        <a:p>
          <a:endParaRPr lang="es-CO"/>
        </a:p>
      </dgm:t>
    </dgm:pt>
    <dgm:pt modelId="{8190E70B-2B6D-431F-BD73-7A11BC0A7ACC}" type="sibTrans" cxnId="{A6E2639C-580E-4A8C-9E32-E67ABB9238AE}">
      <dgm:prSet/>
      <dgm:spPr/>
      <dgm:t>
        <a:bodyPr/>
        <a:lstStyle/>
        <a:p>
          <a:endParaRPr lang="es-CO"/>
        </a:p>
      </dgm:t>
    </dgm:pt>
    <dgm:pt modelId="{627CB326-CCEB-49C7-A36E-964975C2AF4B}">
      <dgm:prSet custT="1"/>
      <dgm:spPr/>
      <dgm:t>
        <a:bodyPr/>
        <a:lstStyle/>
        <a:p>
          <a:pPr rtl="0"/>
          <a:r>
            <a:rPr lang="es-CO" sz="2900" b="1" dirty="0" smtClean="0">
              <a:solidFill>
                <a:srgbClr val="002060"/>
              </a:solidFill>
              <a:latin typeface="Arial Narrow" panose="020B0606020202030204" pitchFamily="34" charset="0"/>
            </a:rPr>
            <a:t>«Consiste esencialmente en crear, alimentar y desarrollar la capacidad de los docentes y estudiantes para que se involucren en un buen aprendizaje»</a:t>
          </a:r>
          <a:r>
            <a:rPr lang="es-CO" sz="2900" dirty="0" smtClean="0">
              <a:solidFill>
                <a:srgbClr val="002060"/>
              </a:solidFill>
              <a:latin typeface="Arial Narrow" panose="020B0606020202030204" pitchFamily="34" charset="0"/>
            </a:rPr>
            <a:t> </a:t>
          </a:r>
          <a:r>
            <a:rPr lang="es-CO" sz="1100" dirty="0" smtClean="0">
              <a:solidFill>
                <a:srgbClr val="002060"/>
              </a:solidFill>
              <a:latin typeface="Arial Narrow" panose="020B0606020202030204" pitchFamily="34" charset="0"/>
            </a:rPr>
            <a:t>Richard </a:t>
          </a:r>
          <a:r>
            <a:rPr lang="es-CO" sz="1100" dirty="0" err="1" smtClean="0">
              <a:solidFill>
                <a:srgbClr val="002060"/>
              </a:solidFill>
              <a:latin typeface="Arial Narrow" panose="020B0606020202030204" pitchFamily="34" charset="0"/>
            </a:rPr>
            <a:t>Elmore</a:t>
          </a:r>
          <a:r>
            <a:rPr lang="es-CO" sz="1100" dirty="0" smtClean="0">
              <a:solidFill>
                <a:srgbClr val="002060"/>
              </a:solidFill>
              <a:latin typeface="Arial Narrow" panose="020B0606020202030204" pitchFamily="34" charset="0"/>
            </a:rPr>
            <a:t> (2010: 13),</a:t>
          </a:r>
          <a:r>
            <a:rPr lang="es-CO" sz="2900" dirty="0" smtClean="0">
              <a:solidFill>
                <a:srgbClr val="002060"/>
              </a:solidFill>
              <a:latin typeface="Arial Narrow" panose="020B0606020202030204" pitchFamily="34" charset="0"/>
            </a:rPr>
            <a:t> </a:t>
          </a:r>
          <a:endParaRPr lang="es-CO" sz="2900" dirty="0">
            <a:solidFill>
              <a:srgbClr val="002060"/>
            </a:solidFill>
            <a:latin typeface="Arial Narrow" panose="020B0606020202030204" pitchFamily="34" charset="0"/>
          </a:endParaRPr>
        </a:p>
      </dgm:t>
    </dgm:pt>
    <dgm:pt modelId="{E029B797-7362-4387-B131-6897B9ADD4E8}" type="parTrans" cxnId="{A8FB0A1F-0C42-49AC-806D-C388EB94BD58}">
      <dgm:prSet/>
      <dgm:spPr/>
      <dgm:t>
        <a:bodyPr/>
        <a:lstStyle/>
        <a:p>
          <a:endParaRPr lang="es-CO"/>
        </a:p>
      </dgm:t>
    </dgm:pt>
    <dgm:pt modelId="{499970C4-1D7A-4850-8AAE-64A9561AC119}" type="sibTrans" cxnId="{A8FB0A1F-0C42-49AC-806D-C388EB94BD58}">
      <dgm:prSet/>
      <dgm:spPr/>
      <dgm:t>
        <a:bodyPr/>
        <a:lstStyle/>
        <a:p>
          <a:endParaRPr lang="es-CO"/>
        </a:p>
      </dgm:t>
    </dgm:pt>
    <dgm:pt modelId="{28117C43-C899-4C1E-B3DD-43223C26EAF9}" type="pres">
      <dgm:prSet presAssocID="{DBBF19CB-DBE5-4326-A2DC-A5B19C573866}" presName="linearFlow" presStyleCnt="0">
        <dgm:presLayoutVars>
          <dgm:dir/>
          <dgm:animLvl val="lvl"/>
          <dgm:resizeHandles val="exact"/>
        </dgm:presLayoutVars>
      </dgm:prSet>
      <dgm:spPr/>
      <dgm:t>
        <a:bodyPr/>
        <a:lstStyle/>
        <a:p>
          <a:endParaRPr lang="es-CO"/>
        </a:p>
      </dgm:t>
    </dgm:pt>
    <dgm:pt modelId="{2644A86A-56C7-48A8-A3C4-5271068A15E2}" type="pres">
      <dgm:prSet presAssocID="{A3726E4F-065C-41CC-A81A-7E612CB85920}" presName="composite" presStyleCnt="0"/>
      <dgm:spPr/>
    </dgm:pt>
    <dgm:pt modelId="{6186298A-EF93-416C-B259-07A5B1CB6812}" type="pres">
      <dgm:prSet presAssocID="{A3726E4F-065C-41CC-A81A-7E612CB85920}" presName="parentText" presStyleLbl="alignNode1" presStyleIdx="0" presStyleCnt="1">
        <dgm:presLayoutVars>
          <dgm:chMax val="1"/>
          <dgm:bulletEnabled val="1"/>
        </dgm:presLayoutVars>
      </dgm:prSet>
      <dgm:spPr/>
      <dgm:t>
        <a:bodyPr/>
        <a:lstStyle/>
        <a:p>
          <a:endParaRPr lang="es-CO"/>
        </a:p>
      </dgm:t>
    </dgm:pt>
    <dgm:pt modelId="{390E4BE3-082D-422A-BF0D-217FB84B707A}" type="pres">
      <dgm:prSet presAssocID="{A3726E4F-065C-41CC-A81A-7E612CB85920}" presName="descendantText" presStyleLbl="alignAcc1" presStyleIdx="0" presStyleCnt="1">
        <dgm:presLayoutVars>
          <dgm:bulletEnabled val="1"/>
        </dgm:presLayoutVars>
      </dgm:prSet>
      <dgm:spPr/>
      <dgm:t>
        <a:bodyPr/>
        <a:lstStyle/>
        <a:p>
          <a:endParaRPr lang="es-CO"/>
        </a:p>
      </dgm:t>
    </dgm:pt>
  </dgm:ptLst>
  <dgm:cxnLst>
    <dgm:cxn modelId="{6F3A13B4-B418-46F5-A70F-739F63807091}" type="presOf" srcId="{DBBF19CB-DBE5-4326-A2DC-A5B19C573866}" destId="{28117C43-C899-4C1E-B3DD-43223C26EAF9}" srcOrd="0" destOrd="0" presId="urn:microsoft.com/office/officeart/2005/8/layout/chevron2"/>
    <dgm:cxn modelId="{A6E2639C-580E-4A8C-9E32-E67ABB9238AE}" srcId="{DBBF19CB-DBE5-4326-A2DC-A5B19C573866}" destId="{A3726E4F-065C-41CC-A81A-7E612CB85920}" srcOrd="0" destOrd="0" parTransId="{BDE6C440-E235-4A10-B61C-116022D86161}" sibTransId="{8190E70B-2B6D-431F-BD73-7A11BC0A7ACC}"/>
    <dgm:cxn modelId="{CE6A015A-1A6C-454F-8257-AFFEA3165349}" type="presOf" srcId="{A3726E4F-065C-41CC-A81A-7E612CB85920}" destId="{6186298A-EF93-416C-B259-07A5B1CB6812}" srcOrd="0" destOrd="0" presId="urn:microsoft.com/office/officeart/2005/8/layout/chevron2"/>
    <dgm:cxn modelId="{A35DAB24-3F31-41E5-B495-76D325EDA235}" type="presOf" srcId="{627CB326-CCEB-49C7-A36E-964975C2AF4B}" destId="{390E4BE3-082D-422A-BF0D-217FB84B707A}" srcOrd="0" destOrd="0" presId="urn:microsoft.com/office/officeart/2005/8/layout/chevron2"/>
    <dgm:cxn modelId="{A8FB0A1F-0C42-49AC-806D-C388EB94BD58}" srcId="{A3726E4F-065C-41CC-A81A-7E612CB85920}" destId="{627CB326-CCEB-49C7-A36E-964975C2AF4B}" srcOrd="0" destOrd="0" parTransId="{E029B797-7362-4387-B131-6897B9ADD4E8}" sibTransId="{499970C4-1D7A-4850-8AAE-64A9561AC119}"/>
    <dgm:cxn modelId="{F9862E50-0B8F-4D4E-91CD-67456F267955}" type="presParOf" srcId="{28117C43-C899-4C1E-B3DD-43223C26EAF9}" destId="{2644A86A-56C7-48A8-A3C4-5271068A15E2}" srcOrd="0" destOrd="0" presId="urn:microsoft.com/office/officeart/2005/8/layout/chevron2"/>
    <dgm:cxn modelId="{3F196400-8F49-4029-8DA7-AF59352BD548}" type="presParOf" srcId="{2644A86A-56C7-48A8-A3C4-5271068A15E2}" destId="{6186298A-EF93-416C-B259-07A5B1CB6812}" srcOrd="0" destOrd="0" presId="urn:microsoft.com/office/officeart/2005/8/layout/chevron2"/>
    <dgm:cxn modelId="{7AF982B0-3BEA-4F4D-AF7A-F68F1600D2D3}" type="presParOf" srcId="{2644A86A-56C7-48A8-A3C4-5271068A15E2}" destId="{390E4BE3-082D-422A-BF0D-217FB84B707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689D5B-E2EB-4BD2-861A-70FDF80A3B89}"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s-CO"/>
        </a:p>
      </dgm:t>
    </dgm:pt>
    <dgm:pt modelId="{45E0FA70-CACC-4ED0-8694-EE1BF9342169}">
      <dgm:prSet/>
      <dgm:spPr>
        <a:solidFill>
          <a:schemeClr val="accent5">
            <a:lumMod val="20000"/>
            <a:lumOff val="80000"/>
          </a:schemeClr>
        </a:solidFill>
      </dgm:spPr>
      <dgm:t>
        <a:bodyPr/>
        <a:lstStyle/>
        <a:p>
          <a:pPr rtl="0"/>
          <a:r>
            <a:rPr lang="es-CO" dirty="0" smtClean="0">
              <a:solidFill>
                <a:srgbClr val="002060"/>
              </a:solidFill>
            </a:rPr>
            <a:t>Ser </a:t>
          </a:r>
          <a:r>
            <a:rPr lang="es-CO" b="1" dirty="0" smtClean="0">
              <a:solidFill>
                <a:srgbClr val="002060"/>
              </a:solidFill>
            </a:rPr>
            <a:t>un líder de líderes</a:t>
          </a:r>
          <a:r>
            <a:rPr lang="es-CO" dirty="0" smtClean="0">
              <a:solidFill>
                <a:srgbClr val="002060"/>
              </a:solidFill>
            </a:rPr>
            <a:t>, promoviendo una arquitectura social que posibilite  </a:t>
          </a:r>
          <a:endParaRPr lang="es-CO" dirty="0">
            <a:solidFill>
              <a:srgbClr val="002060"/>
            </a:solidFill>
          </a:endParaRPr>
        </a:p>
      </dgm:t>
    </dgm:pt>
    <dgm:pt modelId="{66DFB41F-FCE5-4E2F-B354-1881321B390C}" type="parTrans" cxnId="{1BFC7933-9AA4-4970-BDCF-8037C79C678F}">
      <dgm:prSet/>
      <dgm:spPr/>
      <dgm:t>
        <a:bodyPr/>
        <a:lstStyle/>
        <a:p>
          <a:endParaRPr lang="es-CO">
            <a:solidFill>
              <a:srgbClr val="002060"/>
            </a:solidFill>
          </a:endParaRPr>
        </a:p>
      </dgm:t>
    </dgm:pt>
    <dgm:pt modelId="{4959F4BD-E9FB-48C8-917F-143CD3ABBE19}" type="sibTrans" cxnId="{1BFC7933-9AA4-4970-BDCF-8037C79C678F}">
      <dgm:prSet/>
      <dgm:spPr/>
      <dgm:t>
        <a:bodyPr/>
        <a:lstStyle/>
        <a:p>
          <a:endParaRPr lang="es-CO">
            <a:solidFill>
              <a:srgbClr val="002060"/>
            </a:solidFill>
          </a:endParaRPr>
        </a:p>
      </dgm:t>
    </dgm:pt>
    <dgm:pt modelId="{F12B1463-B447-4878-88B4-2320ACA88538}">
      <dgm:prSet/>
      <dgm:spPr/>
      <dgm:t>
        <a:bodyPr/>
        <a:lstStyle/>
        <a:p>
          <a:pPr rtl="0"/>
          <a:r>
            <a:rPr lang="es-CO" b="1" dirty="0" smtClean="0">
              <a:solidFill>
                <a:srgbClr val="002060"/>
              </a:solidFill>
              <a:latin typeface="Arial Narrow" panose="020B0606020202030204" pitchFamily="34" charset="0"/>
            </a:rPr>
            <a:t>1. Que los miembros de una organización desarrollen creativamente sus competencias, </a:t>
          </a:r>
          <a:endParaRPr lang="es-CO" b="1" dirty="0">
            <a:solidFill>
              <a:srgbClr val="002060"/>
            </a:solidFill>
            <a:latin typeface="Arial Narrow" panose="020B0606020202030204" pitchFamily="34" charset="0"/>
          </a:endParaRPr>
        </a:p>
      </dgm:t>
    </dgm:pt>
    <dgm:pt modelId="{1B1882C4-DD16-4271-9AD7-9E31D10568C5}" type="parTrans" cxnId="{1A112DAC-34D0-48CD-85B7-ADCFDE2703A9}">
      <dgm:prSet/>
      <dgm:spPr/>
      <dgm:t>
        <a:bodyPr/>
        <a:lstStyle/>
        <a:p>
          <a:endParaRPr lang="es-CO">
            <a:solidFill>
              <a:srgbClr val="002060"/>
            </a:solidFill>
          </a:endParaRPr>
        </a:p>
      </dgm:t>
    </dgm:pt>
    <dgm:pt modelId="{C8F47D0D-B8A8-4DE6-877F-18BB865DD25B}" type="sibTrans" cxnId="{1A112DAC-34D0-48CD-85B7-ADCFDE2703A9}">
      <dgm:prSet/>
      <dgm:spPr/>
      <dgm:t>
        <a:bodyPr/>
        <a:lstStyle/>
        <a:p>
          <a:endParaRPr lang="es-CO">
            <a:solidFill>
              <a:srgbClr val="002060"/>
            </a:solidFill>
          </a:endParaRPr>
        </a:p>
      </dgm:t>
    </dgm:pt>
    <dgm:pt modelId="{95A9C383-B649-485E-B8E1-6230E12151A7}">
      <dgm:prSet/>
      <dgm:spPr/>
      <dgm:t>
        <a:bodyPr/>
        <a:lstStyle/>
        <a:p>
          <a:pPr rtl="0"/>
          <a:r>
            <a:rPr lang="es-CO" b="1" dirty="0" smtClean="0">
              <a:solidFill>
                <a:srgbClr val="002060"/>
              </a:solidFill>
              <a:latin typeface="Arial Narrow" panose="020B0606020202030204" pitchFamily="34" charset="0"/>
            </a:rPr>
            <a:t>2. Trabajar en un proyecto conjunto de acción.</a:t>
          </a:r>
          <a:endParaRPr lang="es-CO" b="1" dirty="0">
            <a:solidFill>
              <a:srgbClr val="002060"/>
            </a:solidFill>
            <a:latin typeface="Arial Narrow" panose="020B0606020202030204" pitchFamily="34" charset="0"/>
          </a:endParaRPr>
        </a:p>
      </dgm:t>
    </dgm:pt>
    <dgm:pt modelId="{12E22A57-B235-4DF3-9B3D-DB3D58925676}" type="parTrans" cxnId="{7CB8D253-97ED-4136-960F-6EBDF761B73F}">
      <dgm:prSet/>
      <dgm:spPr/>
      <dgm:t>
        <a:bodyPr/>
        <a:lstStyle/>
        <a:p>
          <a:endParaRPr lang="es-CO">
            <a:solidFill>
              <a:srgbClr val="002060"/>
            </a:solidFill>
          </a:endParaRPr>
        </a:p>
      </dgm:t>
    </dgm:pt>
    <dgm:pt modelId="{5D17D07B-4CAC-4FD4-81EE-E4F6681E6431}" type="sibTrans" cxnId="{7CB8D253-97ED-4136-960F-6EBDF761B73F}">
      <dgm:prSet/>
      <dgm:spPr/>
      <dgm:t>
        <a:bodyPr/>
        <a:lstStyle/>
        <a:p>
          <a:endParaRPr lang="es-CO">
            <a:solidFill>
              <a:srgbClr val="002060"/>
            </a:solidFill>
          </a:endParaRPr>
        </a:p>
      </dgm:t>
    </dgm:pt>
    <dgm:pt modelId="{DB1F47C2-A69B-4772-8619-A27CAB994A79}">
      <dgm:prSet/>
      <dgm:spPr/>
      <dgm:t>
        <a:bodyPr/>
        <a:lstStyle/>
        <a:p>
          <a:pPr rtl="0"/>
          <a:r>
            <a:rPr lang="es-CO" b="1" dirty="0" smtClean="0">
              <a:solidFill>
                <a:srgbClr val="002060"/>
              </a:solidFill>
              <a:latin typeface="Arial Narrow" panose="020B0606020202030204" pitchFamily="34" charset="0"/>
            </a:rPr>
            <a:t>3. Dejar de  controlar, ordenar y predecir, </a:t>
          </a:r>
          <a:endParaRPr lang="es-CO" b="1" dirty="0">
            <a:solidFill>
              <a:srgbClr val="002060"/>
            </a:solidFill>
            <a:latin typeface="Arial Narrow" panose="020B0606020202030204" pitchFamily="34" charset="0"/>
          </a:endParaRPr>
        </a:p>
      </dgm:t>
    </dgm:pt>
    <dgm:pt modelId="{D0AA30AA-18DD-4086-B2C3-50118D4272BB}" type="parTrans" cxnId="{877A54DE-AA82-4AD5-B65F-8E7FCED31627}">
      <dgm:prSet/>
      <dgm:spPr/>
      <dgm:t>
        <a:bodyPr/>
        <a:lstStyle/>
        <a:p>
          <a:endParaRPr lang="es-CO">
            <a:solidFill>
              <a:srgbClr val="002060"/>
            </a:solidFill>
          </a:endParaRPr>
        </a:p>
      </dgm:t>
    </dgm:pt>
    <dgm:pt modelId="{D72A14D7-935E-4CED-8B07-D3D82884F5BD}" type="sibTrans" cxnId="{877A54DE-AA82-4AD5-B65F-8E7FCED31627}">
      <dgm:prSet/>
      <dgm:spPr/>
      <dgm:t>
        <a:bodyPr/>
        <a:lstStyle/>
        <a:p>
          <a:endParaRPr lang="es-CO">
            <a:solidFill>
              <a:srgbClr val="002060"/>
            </a:solidFill>
          </a:endParaRPr>
        </a:p>
      </dgm:t>
    </dgm:pt>
    <dgm:pt modelId="{DB687947-97D3-43F1-95BA-771540B229F8}">
      <dgm:prSet/>
      <dgm:spPr/>
      <dgm:t>
        <a:bodyPr/>
        <a:lstStyle/>
        <a:p>
          <a:pPr rtl="0"/>
          <a:r>
            <a:rPr lang="es-CO" b="1" dirty="0" smtClean="0">
              <a:solidFill>
                <a:srgbClr val="002060"/>
              </a:solidFill>
              <a:latin typeface="Arial Narrow" panose="020B0606020202030204" pitchFamily="34" charset="0"/>
            </a:rPr>
            <a:t>4. Implicar, motivar y animar a las personas a desarrollar lo mejor de sí mismas en las tareas asignadas. </a:t>
          </a:r>
          <a:endParaRPr lang="es-CO" b="1" dirty="0">
            <a:solidFill>
              <a:srgbClr val="002060"/>
            </a:solidFill>
            <a:latin typeface="Arial Narrow" panose="020B0606020202030204" pitchFamily="34" charset="0"/>
          </a:endParaRPr>
        </a:p>
      </dgm:t>
    </dgm:pt>
    <dgm:pt modelId="{1DA22EE2-9D02-4568-A261-01F957885030}" type="parTrans" cxnId="{889C85B4-C79E-4F0D-A1DF-BBD2EC3F7794}">
      <dgm:prSet/>
      <dgm:spPr/>
      <dgm:t>
        <a:bodyPr/>
        <a:lstStyle/>
        <a:p>
          <a:endParaRPr lang="es-CO">
            <a:solidFill>
              <a:srgbClr val="002060"/>
            </a:solidFill>
          </a:endParaRPr>
        </a:p>
      </dgm:t>
    </dgm:pt>
    <dgm:pt modelId="{8ACE7572-6081-413F-A2D6-1A5C2920083C}" type="sibTrans" cxnId="{889C85B4-C79E-4F0D-A1DF-BBD2EC3F7794}">
      <dgm:prSet/>
      <dgm:spPr/>
      <dgm:t>
        <a:bodyPr/>
        <a:lstStyle/>
        <a:p>
          <a:endParaRPr lang="es-CO">
            <a:solidFill>
              <a:srgbClr val="002060"/>
            </a:solidFill>
          </a:endParaRPr>
        </a:p>
      </dgm:t>
    </dgm:pt>
    <dgm:pt modelId="{1FC6B777-BA4D-4141-8206-1AD2B5BEE921}" type="pres">
      <dgm:prSet presAssocID="{68689D5B-E2EB-4BD2-861A-70FDF80A3B89}" presName="vert0" presStyleCnt="0">
        <dgm:presLayoutVars>
          <dgm:dir/>
          <dgm:animOne val="branch"/>
          <dgm:animLvl val="lvl"/>
        </dgm:presLayoutVars>
      </dgm:prSet>
      <dgm:spPr/>
      <dgm:t>
        <a:bodyPr/>
        <a:lstStyle/>
        <a:p>
          <a:endParaRPr lang="es-CO"/>
        </a:p>
      </dgm:t>
    </dgm:pt>
    <dgm:pt modelId="{6F905F6C-4DED-4D3D-A4A4-B4E0B8AF280D}" type="pres">
      <dgm:prSet presAssocID="{45E0FA70-CACC-4ED0-8694-EE1BF9342169}" presName="thickLine" presStyleLbl="alignNode1" presStyleIdx="0" presStyleCnt="1"/>
      <dgm:spPr/>
    </dgm:pt>
    <dgm:pt modelId="{8CDB6E62-54DE-4080-A16B-5EC479D3EDE1}" type="pres">
      <dgm:prSet presAssocID="{45E0FA70-CACC-4ED0-8694-EE1BF9342169}" presName="horz1" presStyleCnt="0"/>
      <dgm:spPr/>
    </dgm:pt>
    <dgm:pt modelId="{CDF8B1F1-4EE9-4CE8-B1B8-CF2B1F4018B0}" type="pres">
      <dgm:prSet presAssocID="{45E0FA70-CACC-4ED0-8694-EE1BF9342169}" presName="tx1" presStyleLbl="revTx" presStyleIdx="0" presStyleCnt="5"/>
      <dgm:spPr/>
      <dgm:t>
        <a:bodyPr/>
        <a:lstStyle/>
        <a:p>
          <a:endParaRPr lang="es-CO"/>
        </a:p>
      </dgm:t>
    </dgm:pt>
    <dgm:pt modelId="{ADEC2A44-5EEC-4C91-93BD-8F3DD0D490E6}" type="pres">
      <dgm:prSet presAssocID="{45E0FA70-CACC-4ED0-8694-EE1BF9342169}" presName="vert1" presStyleCnt="0"/>
      <dgm:spPr/>
    </dgm:pt>
    <dgm:pt modelId="{437CBC63-1CD8-4B3B-B824-9E3F5297B21F}" type="pres">
      <dgm:prSet presAssocID="{F12B1463-B447-4878-88B4-2320ACA88538}" presName="vertSpace2a" presStyleCnt="0"/>
      <dgm:spPr/>
    </dgm:pt>
    <dgm:pt modelId="{40F9754F-5AEF-4024-A75D-87FF371A8F8D}" type="pres">
      <dgm:prSet presAssocID="{F12B1463-B447-4878-88B4-2320ACA88538}" presName="horz2" presStyleCnt="0"/>
      <dgm:spPr/>
    </dgm:pt>
    <dgm:pt modelId="{66AC90C7-B131-48A3-83D4-F6361A8C4EFE}" type="pres">
      <dgm:prSet presAssocID="{F12B1463-B447-4878-88B4-2320ACA88538}" presName="horzSpace2" presStyleCnt="0"/>
      <dgm:spPr/>
    </dgm:pt>
    <dgm:pt modelId="{B2FDC5A8-1405-4249-AE7C-21B3D0CEEAC6}" type="pres">
      <dgm:prSet presAssocID="{F12B1463-B447-4878-88B4-2320ACA88538}" presName="tx2" presStyleLbl="revTx" presStyleIdx="1" presStyleCnt="5"/>
      <dgm:spPr/>
      <dgm:t>
        <a:bodyPr/>
        <a:lstStyle/>
        <a:p>
          <a:endParaRPr lang="es-CO"/>
        </a:p>
      </dgm:t>
    </dgm:pt>
    <dgm:pt modelId="{A9B30B20-E0BE-495F-B930-38820ADF7040}" type="pres">
      <dgm:prSet presAssocID="{F12B1463-B447-4878-88B4-2320ACA88538}" presName="vert2" presStyleCnt="0"/>
      <dgm:spPr/>
    </dgm:pt>
    <dgm:pt modelId="{0DCFCA95-3112-4D01-8B5E-93F1C12B108E}" type="pres">
      <dgm:prSet presAssocID="{F12B1463-B447-4878-88B4-2320ACA88538}" presName="thinLine2b" presStyleLbl="callout" presStyleIdx="0" presStyleCnt="4"/>
      <dgm:spPr/>
    </dgm:pt>
    <dgm:pt modelId="{0457CDD4-E7F2-4A51-A9D8-279F83D84D3C}" type="pres">
      <dgm:prSet presAssocID="{F12B1463-B447-4878-88B4-2320ACA88538}" presName="vertSpace2b" presStyleCnt="0"/>
      <dgm:spPr/>
    </dgm:pt>
    <dgm:pt modelId="{DF9F3E68-A28A-44CB-AF9D-AB160A030304}" type="pres">
      <dgm:prSet presAssocID="{95A9C383-B649-485E-B8E1-6230E12151A7}" presName="horz2" presStyleCnt="0"/>
      <dgm:spPr/>
    </dgm:pt>
    <dgm:pt modelId="{E541E38A-A535-4458-80E0-828085DD3F09}" type="pres">
      <dgm:prSet presAssocID="{95A9C383-B649-485E-B8E1-6230E12151A7}" presName="horzSpace2" presStyleCnt="0"/>
      <dgm:spPr/>
    </dgm:pt>
    <dgm:pt modelId="{7075C574-F66C-47F6-87BE-2EC490868534}" type="pres">
      <dgm:prSet presAssocID="{95A9C383-B649-485E-B8E1-6230E12151A7}" presName="tx2" presStyleLbl="revTx" presStyleIdx="2" presStyleCnt="5"/>
      <dgm:spPr/>
      <dgm:t>
        <a:bodyPr/>
        <a:lstStyle/>
        <a:p>
          <a:endParaRPr lang="es-CO"/>
        </a:p>
      </dgm:t>
    </dgm:pt>
    <dgm:pt modelId="{2EA5EE55-C305-4773-9FCB-60CAAD01604F}" type="pres">
      <dgm:prSet presAssocID="{95A9C383-B649-485E-B8E1-6230E12151A7}" presName="vert2" presStyleCnt="0"/>
      <dgm:spPr/>
    </dgm:pt>
    <dgm:pt modelId="{EA83E572-0D8A-4AE0-9CD5-EDA31638389F}" type="pres">
      <dgm:prSet presAssocID="{95A9C383-B649-485E-B8E1-6230E12151A7}" presName="thinLine2b" presStyleLbl="callout" presStyleIdx="1" presStyleCnt="4"/>
      <dgm:spPr/>
    </dgm:pt>
    <dgm:pt modelId="{ACC650AC-C0FC-463B-B1BC-193A89F0A804}" type="pres">
      <dgm:prSet presAssocID="{95A9C383-B649-485E-B8E1-6230E12151A7}" presName="vertSpace2b" presStyleCnt="0"/>
      <dgm:spPr/>
    </dgm:pt>
    <dgm:pt modelId="{52B31069-453C-4436-99B2-451E3BE3A098}" type="pres">
      <dgm:prSet presAssocID="{DB1F47C2-A69B-4772-8619-A27CAB994A79}" presName="horz2" presStyleCnt="0"/>
      <dgm:spPr/>
    </dgm:pt>
    <dgm:pt modelId="{27828840-44A8-41F8-A337-D866700CBBBA}" type="pres">
      <dgm:prSet presAssocID="{DB1F47C2-A69B-4772-8619-A27CAB994A79}" presName="horzSpace2" presStyleCnt="0"/>
      <dgm:spPr/>
    </dgm:pt>
    <dgm:pt modelId="{7D4ADD1D-CAB2-4C94-A5FA-98F8B28FB9DA}" type="pres">
      <dgm:prSet presAssocID="{DB1F47C2-A69B-4772-8619-A27CAB994A79}" presName="tx2" presStyleLbl="revTx" presStyleIdx="3" presStyleCnt="5"/>
      <dgm:spPr/>
      <dgm:t>
        <a:bodyPr/>
        <a:lstStyle/>
        <a:p>
          <a:endParaRPr lang="es-CO"/>
        </a:p>
      </dgm:t>
    </dgm:pt>
    <dgm:pt modelId="{52F11898-9F20-447E-9BA6-CC3B31798B1F}" type="pres">
      <dgm:prSet presAssocID="{DB1F47C2-A69B-4772-8619-A27CAB994A79}" presName="vert2" presStyleCnt="0"/>
      <dgm:spPr/>
    </dgm:pt>
    <dgm:pt modelId="{5A2F1035-93BB-46C5-9657-20BF41B566E8}" type="pres">
      <dgm:prSet presAssocID="{DB1F47C2-A69B-4772-8619-A27CAB994A79}" presName="thinLine2b" presStyleLbl="callout" presStyleIdx="2" presStyleCnt="4"/>
      <dgm:spPr/>
    </dgm:pt>
    <dgm:pt modelId="{DDE11560-8117-4C3F-8BC8-AFC3AF63294E}" type="pres">
      <dgm:prSet presAssocID="{DB1F47C2-A69B-4772-8619-A27CAB994A79}" presName="vertSpace2b" presStyleCnt="0"/>
      <dgm:spPr/>
    </dgm:pt>
    <dgm:pt modelId="{A6C8EA2A-8192-49C4-A4D6-338D6F844929}" type="pres">
      <dgm:prSet presAssocID="{DB687947-97D3-43F1-95BA-771540B229F8}" presName="horz2" presStyleCnt="0"/>
      <dgm:spPr/>
    </dgm:pt>
    <dgm:pt modelId="{63065383-1D91-4D00-BE56-0AF2361A23DE}" type="pres">
      <dgm:prSet presAssocID="{DB687947-97D3-43F1-95BA-771540B229F8}" presName="horzSpace2" presStyleCnt="0"/>
      <dgm:spPr/>
    </dgm:pt>
    <dgm:pt modelId="{0124EA39-191B-4E03-A338-A9CC440C23B0}" type="pres">
      <dgm:prSet presAssocID="{DB687947-97D3-43F1-95BA-771540B229F8}" presName="tx2" presStyleLbl="revTx" presStyleIdx="4" presStyleCnt="5"/>
      <dgm:spPr/>
      <dgm:t>
        <a:bodyPr/>
        <a:lstStyle/>
        <a:p>
          <a:endParaRPr lang="es-CO"/>
        </a:p>
      </dgm:t>
    </dgm:pt>
    <dgm:pt modelId="{7DC4EBF5-F6A3-42DC-A459-D283AA18B3B1}" type="pres">
      <dgm:prSet presAssocID="{DB687947-97D3-43F1-95BA-771540B229F8}" presName="vert2" presStyleCnt="0"/>
      <dgm:spPr/>
    </dgm:pt>
    <dgm:pt modelId="{9CCDD630-2BBA-4A3F-8AB0-C8A15D24DEBC}" type="pres">
      <dgm:prSet presAssocID="{DB687947-97D3-43F1-95BA-771540B229F8}" presName="thinLine2b" presStyleLbl="callout" presStyleIdx="3" presStyleCnt="4"/>
      <dgm:spPr/>
    </dgm:pt>
    <dgm:pt modelId="{42A0EFEB-4630-4165-99F7-F9ECEC3E3835}" type="pres">
      <dgm:prSet presAssocID="{DB687947-97D3-43F1-95BA-771540B229F8}" presName="vertSpace2b" presStyleCnt="0"/>
      <dgm:spPr/>
    </dgm:pt>
  </dgm:ptLst>
  <dgm:cxnLst>
    <dgm:cxn modelId="{C555C894-31E4-4B19-9192-9998726C7AB6}" type="presOf" srcId="{DB1F47C2-A69B-4772-8619-A27CAB994A79}" destId="{7D4ADD1D-CAB2-4C94-A5FA-98F8B28FB9DA}" srcOrd="0" destOrd="0" presId="urn:microsoft.com/office/officeart/2008/layout/LinedList"/>
    <dgm:cxn modelId="{1BFC7933-9AA4-4970-BDCF-8037C79C678F}" srcId="{68689D5B-E2EB-4BD2-861A-70FDF80A3B89}" destId="{45E0FA70-CACC-4ED0-8694-EE1BF9342169}" srcOrd="0" destOrd="0" parTransId="{66DFB41F-FCE5-4E2F-B354-1881321B390C}" sibTransId="{4959F4BD-E9FB-48C8-917F-143CD3ABBE19}"/>
    <dgm:cxn modelId="{B1D79F0E-A167-4C3C-A22F-D907F9E6F7E3}" type="presOf" srcId="{68689D5B-E2EB-4BD2-861A-70FDF80A3B89}" destId="{1FC6B777-BA4D-4141-8206-1AD2B5BEE921}" srcOrd="0" destOrd="0" presId="urn:microsoft.com/office/officeart/2008/layout/LinedList"/>
    <dgm:cxn modelId="{511977F1-C7EB-4C6E-80AA-F65ACF1970DC}" type="presOf" srcId="{F12B1463-B447-4878-88B4-2320ACA88538}" destId="{B2FDC5A8-1405-4249-AE7C-21B3D0CEEAC6}" srcOrd="0" destOrd="0" presId="urn:microsoft.com/office/officeart/2008/layout/LinedList"/>
    <dgm:cxn modelId="{CB9B320E-D702-4344-AA35-C2B7DC0217C2}" type="presOf" srcId="{45E0FA70-CACC-4ED0-8694-EE1BF9342169}" destId="{CDF8B1F1-4EE9-4CE8-B1B8-CF2B1F4018B0}" srcOrd="0" destOrd="0" presId="urn:microsoft.com/office/officeart/2008/layout/LinedList"/>
    <dgm:cxn modelId="{877A54DE-AA82-4AD5-B65F-8E7FCED31627}" srcId="{45E0FA70-CACC-4ED0-8694-EE1BF9342169}" destId="{DB1F47C2-A69B-4772-8619-A27CAB994A79}" srcOrd="2" destOrd="0" parTransId="{D0AA30AA-18DD-4086-B2C3-50118D4272BB}" sibTransId="{D72A14D7-935E-4CED-8B07-D3D82884F5BD}"/>
    <dgm:cxn modelId="{7CB8D253-97ED-4136-960F-6EBDF761B73F}" srcId="{45E0FA70-CACC-4ED0-8694-EE1BF9342169}" destId="{95A9C383-B649-485E-B8E1-6230E12151A7}" srcOrd="1" destOrd="0" parTransId="{12E22A57-B235-4DF3-9B3D-DB3D58925676}" sibTransId="{5D17D07B-4CAC-4FD4-81EE-E4F6681E6431}"/>
    <dgm:cxn modelId="{889C85B4-C79E-4F0D-A1DF-BBD2EC3F7794}" srcId="{45E0FA70-CACC-4ED0-8694-EE1BF9342169}" destId="{DB687947-97D3-43F1-95BA-771540B229F8}" srcOrd="3" destOrd="0" parTransId="{1DA22EE2-9D02-4568-A261-01F957885030}" sibTransId="{8ACE7572-6081-413F-A2D6-1A5C2920083C}"/>
    <dgm:cxn modelId="{5831D5B4-A18F-4E99-80BE-B5B367D9E737}" type="presOf" srcId="{95A9C383-B649-485E-B8E1-6230E12151A7}" destId="{7075C574-F66C-47F6-87BE-2EC490868534}" srcOrd="0" destOrd="0" presId="urn:microsoft.com/office/officeart/2008/layout/LinedList"/>
    <dgm:cxn modelId="{E5E3B57F-F360-46C0-9482-3A6C2A60B6AF}" type="presOf" srcId="{DB687947-97D3-43F1-95BA-771540B229F8}" destId="{0124EA39-191B-4E03-A338-A9CC440C23B0}" srcOrd="0" destOrd="0" presId="urn:microsoft.com/office/officeart/2008/layout/LinedList"/>
    <dgm:cxn modelId="{1A112DAC-34D0-48CD-85B7-ADCFDE2703A9}" srcId="{45E0FA70-CACC-4ED0-8694-EE1BF9342169}" destId="{F12B1463-B447-4878-88B4-2320ACA88538}" srcOrd="0" destOrd="0" parTransId="{1B1882C4-DD16-4271-9AD7-9E31D10568C5}" sibTransId="{C8F47D0D-B8A8-4DE6-877F-18BB865DD25B}"/>
    <dgm:cxn modelId="{E53B8453-C819-4917-95F8-6BE7B491A03C}" type="presParOf" srcId="{1FC6B777-BA4D-4141-8206-1AD2B5BEE921}" destId="{6F905F6C-4DED-4D3D-A4A4-B4E0B8AF280D}" srcOrd="0" destOrd="0" presId="urn:microsoft.com/office/officeart/2008/layout/LinedList"/>
    <dgm:cxn modelId="{074E87F0-A918-4BC7-828C-BCD946C9324D}" type="presParOf" srcId="{1FC6B777-BA4D-4141-8206-1AD2B5BEE921}" destId="{8CDB6E62-54DE-4080-A16B-5EC479D3EDE1}" srcOrd="1" destOrd="0" presId="urn:microsoft.com/office/officeart/2008/layout/LinedList"/>
    <dgm:cxn modelId="{2509459A-F3FC-4848-A8D1-B89571F17844}" type="presParOf" srcId="{8CDB6E62-54DE-4080-A16B-5EC479D3EDE1}" destId="{CDF8B1F1-4EE9-4CE8-B1B8-CF2B1F4018B0}" srcOrd="0" destOrd="0" presId="urn:microsoft.com/office/officeart/2008/layout/LinedList"/>
    <dgm:cxn modelId="{A7BC074E-B2EE-4A2E-9CC8-3BC39E7BEDC2}" type="presParOf" srcId="{8CDB6E62-54DE-4080-A16B-5EC479D3EDE1}" destId="{ADEC2A44-5EEC-4C91-93BD-8F3DD0D490E6}" srcOrd="1" destOrd="0" presId="urn:microsoft.com/office/officeart/2008/layout/LinedList"/>
    <dgm:cxn modelId="{713B7622-F9C6-407F-AEB8-19B8793CB1CE}" type="presParOf" srcId="{ADEC2A44-5EEC-4C91-93BD-8F3DD0D490E6}" destId="{437CBC63-1CD8-4B3B-B824-9E3F5297B21F}" srcOrd="0" destOrd="0" presId="urn:microsoft.com/office/officeart/2008/layout/LinedList"/>
    <dgm:cxn modelId="{A51CC9D5-8E02-4DA0-A6DE-935022DA7F07}" type="presParOf" srcId="{ADEC2A44-5EEC-4C91-93BD-8F3DD0D490E6}" destId="{40F9754F-5AEF-4024-A75D-87FF371A8F8D}" srcOrd="1" destOrd="0" presId="urn:microsoft.com/office/officeart/2008/layout/LinedList"/>
    <dgm:cxn modelId="{5F0FFD5E-32DF-4BFC-86EC-8F98C89F8F5B}" type="presParOf" srcId="{40F9754F-5AEF-4024-A75D-87FF371A8F8D}" destId="{66AC90C7-B131-48A3-83D4-F6361A8C4EFE}" srcOrd="0" destOrd="0" presId="urn:microsoft.com/office/officeart/2008/layout/LinedList"/>
    <dgm:cxn modelId="{074B7D98-FAC5-4BAD-AC61-8F59C1FFDD07}" type="presParOf" srcId="{40F9754F-5AEF-4024-A75D-87FF371A8F8D}" destId="{B2FDC5A8-1405-4249-AE7C-21B3D0CEEAC6}" srcOrd="1" destOrd="0" presId="urn:microsoft.com/office/officeart/2008/layout/LinedList"/>
    <dgm:cxn modelId="{73F4986C-7418-4660-B466-5E2C5E7F769C}" type="presParOf" srcId="{40F9754F-5AEF-4024-A75D-87FF371A8F8D}" destId="{A9B30B20-E0BE-495F-B930-38820ADF7040}" srcOrd="2" destOrd="0" presId="urn:microsoft.com/office/officeart/2008/layout/LinedList"/>
    <dgm:cxn modelId="{2AD6142B-CFEC-4B54-820B-D3525C9E58A8}" type="presParOf" srcId="{ADEC2A44-5EEC-4C91-93BD-8F3DD0D490E6}" destId="{0DCFCA95-3112-4D01-8B5E-93F1C12B108E}" srcOrd="2" destOrd="0" presId="urn:microsoft.com/office/officeart/2008/layout/LinedList"/>
    <dgm:cxn modelId="{0635DC23-46C0-4C1D-ABC5-2784C4712277}" type="presParOf" srcId="{ADEC2A44-5EEC-4C91-93BD-8F3DD0D490E6}" destId="{0457CDD4-E7F2-4A51-A9D8-279F83D84D3C}" srcOrd="3" destOrd="0" presId="urn:microsoft.com/office/officeart/2008/layout/LinedList"/>
    <dgm:cxn modelId="{60760720-496B-4154-A31D-5B649FAA363F}" type="presParOf" srcId="{ADEC2A44-5EEC-4C91-93BD-8F3DD0D490E6}" destId="{DF9F3E68-A28A-44CB-AF9D-AB160A030304}" srcOrd="4" destOrd="0" presId="urn:microsoft.com/office/officeart/2008/layout/LinedList"/>
    <dgm:cxn modelId="{CC0D088D-6866-4DF5-8CAF-5FB4E8B268AD}" type="presParOf" srcId="{DF9F3E68-A28A-44CB-AF9D-AB160A030304}" destId="{E541E38A-A535-4458-80E0-828085DD3F09}" srcOrd="0" destOrd="0" presId="urn:microsoft.com/office/officeart/2008/layout/LinedList"/>
    <dgm:cxn modelId="{8848B59C-2799-4C1C-8660-F1B27BA863AA}" type="presParOf" srcId="{DF9F3E68-A28A-44CB-AF9D-AB160A030304}" destId="{7075C574-F66C-47F6-87BE-2EC490868534}" srcOrd="1" destOrd="0" presId="urn:microsoft.com/office/officeart/2008/layout/LinedList"/>
    <dgm:cxn modelId="{67066E70-D77D-4F9F-8CA7-5E5DAB1E374A}" type="presParOf" srcId="{DF9F3E68-A28A-44CB-AF9D-AB160A030304}" destId="{2EA5EE55-C305-4773-9FCB-60CAAD01604F}" srcOrd="2" destOrd="0" presId="urn:microsoft.com/office/officeart/2008/layout/LinedList"/>
    <dgm:cxn modelId="{9DB997CA-D868-4EC2-A6E2-4ABA7791B866}" type="presParOf" srcId="{ADEC2A44-5EEC-4C91-93BD-8F3DD0D490E6}" destId="{EA83E572-0D8A-4AE0-9CD5-EDA31638389F}" srcOrd="5" destOrd="0" presId="urn:microsoft.com/office/officeart/2008/layout/LinedList"/>
    <dgm:cxn modelId="{0C66390B-71C0-418C-84C4-198B8C9E0430}" type="presParOf" srcId="{ADEC2A44-5EEC-4C91-93BD-8F3DD0D490E6}" destId="{ACC650AC-C0FC-463B-B1BC-193A89F0A804}" srcOrd="6" destOrd="0" presId="urn:microsoft.com/office/officeart/2008/layout/LinedList"/>
    <dgm:cxn modelId="{4B4EE7BF-4A3F-4019-A5BD-F83DFBC272EB}" type="presParOf" srcId="{ADEC2A44-5EEC-4C91-93BD-8F3DD0D490E6}" destId="{52B31069-453C-4436-99B2-451E3BE3A098}" srcOrd="7" destOrd="0" presId="urn:microsoft.com/office/officeart/2008/layout/LinedList"/>
    <dgm:cxn modelId="{A8A2B824-0355-44EB-AB44-5EA5CD712CC9}" type="presParOf" srcId="{52B31069-453C-4436-99B2-451E3BE3A098}" destId="{27828840-44A8-41F8-A337-D866700CBBBA}" srcOrd="0" destOrd="0" presId="urn:microsoft.com/office/officeart/2008/layout/LinedList"/>
    <dgm:cxn modelId="{6D80FB89-2CB4-4B75-B875-052E945DFB0E}" type="presParOf" srcId="{52B31069-453C-4436-99B2-451E3BE3A098}" destId="{7D4ADD1D-CAB2-4C94-A5FA-98F8B28FB9DA}" srcOrd="1" destOrd="0" presId="urn:microsoft.com/office/officeart/2008/layout/LinedList"/>
    <dgm:cxn modelId="{36237570-2A61-40FB-AD66-EEB640F486D0}" type="presParOf" srcId="{52B31069-453C-4436-99B2-451E3BE3A098}" destId="{52F11898-9F20-447E-9BA6-CC3B31798B1F}" srcOrd="2" destOrd="0" presId="urn:microsoft.com/office/officeart/2008/layout/LinedList"/>
    <dgm:cxn modelId="{39A5EB3E-9723-46EA-AA68-7FD8D3069586}" type="presParOf" srcId="{ADEC2A44-5EEC-4C91-93BD-8F3DD0D490E6}" destId="{5A2F1035-93BB-46C5-9657-20BF41B566E8}" srcOrd="8" destOrd="0" presId="urn:microsoft.com/office/officeart/2008/layout/LinedList"/>
    <dgm:cxn modelId="{21ADFCEB-248C-46EB-B924-CBE13E5A144C}" type="presParOf" srcId="{ADEC2A44-5EEC-4C91-93BD-8F3DD0D490E6}" destId="{DDE11560-8117-4C3F-8BC8-AFC3AF63294E}" srcOrd="9" destOrd="0" presId="urn:microsoft.com/office/officeart/2008/layout/LinedList"/>
    <dgm:cxn modelId="{C2A5B051-3EFD-4712-A851-BBB6D0E139D9}" type="presParOf" srcId="{ADEC2A44-5EEC-4C91-93BD-8F3DD0D490E6}" destId="{A6C8EA2A-8192-49C4-A4D6-338D6F844929}" srcOrd="10" destOrd="0" presId="urn:microsoft.com/office/officeart/2008/layout/LinedList"/>
    <dgm:cxn modelId="{FA645445-213B-4101-8930-C3EBC2EFA26B}" type="presParOf" srcId="{A6C8EA2A-8192-49C4-A4D6-338D6F844929}" destId="{63065383-1D91-4D00-BE56-0AF2361A23DE}" srcOrd="0" destOrd="0" presId="urn:microsoft.com/office/officeart/2008/layout/LinedList"/>
    <dgm:cxn modelId="{37C3FCF3-1135-459A-8888-44C54461F01E}" type="presParOf" srcId="{A6C8EA2A-8192-49C4-A4D6-338D6F844929}" destId="{0124EA39-191B-4E03-A338-A9CC440C23B0}" srcOrd="1" destOrd="0" presId="urn:microsoft.com/office/officeart/2008/layout/LinedList"/>
    <dgm:cxn modelId="{389CBCF0-98D6-4367-AEC5-F70A8FF6BD7F}" type="presParOf" srcId="{A6C8EA2A-8192-49C4-A4D6-338D6F844929}" destId="{7DC4EBF5-F6A3-42DC-A459-D283AA18B3B1}" srcOrd="2" destOrd="0" presId="urn:microsoft.com/office/officeart/2008/layout/LinedList"/>
    <dgm:cxn modelId="{E4E31222-E6A8-4E34-8614-E1B25F740FEC}" type="presParOf" srcId="{ADEC2A44-5EEC-4C91-93BD-8F3DD0D490E6}" destId="{9CCDD630-2BBA-4A3F-8AB0-C8A15D24DEBC}" srcOrd="11" destOrd="0" presId="urn:microsoft.com/office/officeart/2008/layout/LinedList"/>
    <dgm:cxn modelId="{C686A901-0534-4801-8B85-12788AB13B39}" type="presParOf" srcId="{ADEC2A44-5EEC-4C91-93BD-8F3DD0D490E6}" destId="{42A0EFEB-4630-4165-99F7-F9ECEC3E3835}"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18F59B-5C76-4A89-9F3E-ED04D55B286F}" type="doc">
      <dgm:prSet loTypeId="urn:microsoft.com/office/officeart/2008/layout/VerticalCurvedList" loCatId="list" qsTypeId="urn:microsoft.com/office/officeart/2005/8/quickstyle/3d1" qsCatId="3D" csTypeId="urn:microsoft.com/office/officeart/2005/8/colors/accent0_1" csCatId="mainScheme" phldr="1"/>
      <dgm:spPr/>
      <dgm:t>
        <a:bodyPr/>
        <a:lstStyle/>
        <a:p>
          <a:endParaRPr lang="es-CO"/>
        </a:p>
      </dgm:t>
    </dgm:pt>
    <dgm:pt modelId="{621D8D3F-8EC2-4649-9F3D-91DB5294EAC1}">
      <dgm:prSet/>
      <dgm:spPr/>
      <dgm:t>
        <a:bodyPr/>
        <a:lstStyle/>
        <a:p>
          <a:pPr rtl="0"/>
          <a:r>
            <a:rPr lang="es-CO" b="1" i="0" dirty="0" smtClean="0">
              <a:solidFill>
                <a:srgbClr val="002060"/>
              </a:solidFill>
              <a:latin typeface="Arial Narrow" panose="020B0606020202030204" pitchFamily="34" charset="0"/>
            </a:rPr>
            <a:t>Un ENFOQUE es un cuerpo de conocimiento preexistente, junto con una interpretación de problemas, un conjunto de objetivos y una colección de métodos, un arquetipo que marca una conducción</a:t>
          </a:r>
          <a:endParaRPr lang="es-CO" b="1" dirty="0">
            <a:solidFill>
              <a:srgbClr val="002060"/>
            </a:solidFill>
            <a:latin typeface="Arial Narrow" panose="020B0606020202030204" pitchFamily="34" charset="0"/>
          </a:endParaRPr>
        </a:p>
      </dgm:t>
    </dgm:pt>
    <dgm:pt modelId="{312B1A9C-2478-4CA1-8393-88868007D74B}" type="parTrans" cxnId="{693687D8-69BE-4589-995F-777B336EB23E}">
      <dgm:prSet/>
      <dgm:spPr/>
      <dgm:t>
        <a:bodyPr/>
        <a:lstStyle/>
        <a:p>
          <a:endParaRPr lang="es-CO"/>
        </a:p>
      </dgm:t>
    </dgm:pt>
    <dgm:pt modelId="{3AF0C847-7B71-413C-A554-8915EE2BB4B0}" type="sibTrans" cxnId="{693687D8-69BE-4589-995F-777B336EB23E}">
      <dgm:prSet/>
      <dgm:spPr/>
      <dgm:t>
        <a:bodyPr/>
        <a:lstStyle/>
        <a:p>
          <a:endParaRPr lang="es-CO"/>
        </a:p>
      </dgm:t>
    </dgm:pt>
    <dgm:pt modelId="{5D39A492-C214-4189-A2F5-31E2A6A9953B}">
      <dgm:prSet/>
      <dgm:spPr/>
      <dgm:t>
        <a:bodyPr/>
        <a:lstStyle/>
        <a:p>
          <a:pPr rtl="0"/>
          <a:r>
            <a:rPr lang="es-CO" b="1" i="0" dirty="0" smtClean="0">
              <a:solidFill>
                <a:srgbClr val="002060"/>
              </a:solidFill>
              <a:latin typeface="Arial Narrow" panose="020B0606020202030204" pitchFamily="34" charset="0"/>
            </a:rPr>
            <a:t>Las COMPETENCIAS  son las capacidades con diferentes conocimientos, habilidades, pensamientos, carácter y valores de manera integral en las diferentes interacciones que tienen los seres humanos para la vida en el ámbito personal, social y laboral. Las competencias son los conocimientos, habilidades y destrezas que desarrolla una persona para comprender, transformar y practicar en el mundo en el que se desenvuelve.</a:t>
          </a:r>
          <a:r>
            <a:rPr lang="es-CO" b="1" dirty="0" smtClean="0">
              <a:solidFill>
                <a:srgbClr val="002060"/>
              </a:solidFill>
              <a:latin typeface="Arial Narrow" panose="020B0606020202030204" pitchFamily="34" charset="0"/>
            </a:rPr>
            <a:t>.</a:t>
          </a:r>
          <a:endParaRPr lang="es-CO" b="1" dirty="0">
            <a:solidFill>
              <a:srgbClr val="002060"/>
            </a:solidFill>
            <a:latin typeface="Arial Narrow" panose="020B0606020202030204" pitchFamily="34" charset="0"/>
          </a:endParaRPr>
        </a:p>
      </dgm:t>
    </dgm:pt>
    <dgm:pt modelId="{18CD0F26-AC7B-410A-BBBA-FA63439ABEF1}" type="parTrans" cxnId="{DCA33E07-A0DC-4D34-B4AF-6600CC52C78C}">
      <dgm:prSet/>
      <dgm:spPr/>
      <dgm:t>
        <a:bodyPr/>
        <a:lstStyle/>
        <a:p>
          <a:endParaRPr lang="es-CO"/>
        </a:p>
      </dgm:t>
    </dgm:pt>
    <dgm:pt modelId="{C81CE878-10EF-45D7-A216-82BAC7AC89AB}" type="sibTrans" cxnId="{DCA33E07-A0DC-4D34-B4AF-6600CC52C78C}">
      <dgm:prSet/>
      <dgm:spPr/>
      <dgm:t>
        <a:bodyPr/>
        <a:lstStyle/>
        <a:p>
          <a:endParaRPr lang="es-CO"/>
        </a:p>
      </dgm:t>
    </dgm:pt>
    <dgm:pt modelId="{372B8B3B-31FE-433B-AD7D-5DBD3134CAD5}" type="pres">
      <dgm:prSet presAssocID="{5318F59B-5C76-4A89-9F3E-ED04D55B286F}" presName="Name0" presStyleCnt="0">
        <dgm:presLayoutVars>
          <dgm:chMax val="7"/>
          <dgm:chPref val="7"/>
          <dgm:dir/>
        </dgm:presLayoutVars>
      </dgm:prSet>
      <dgm:spPr/>
      <dgm:t>
        <a:bodyPr/>
        <a:lstStyle/>
        <a:p>
          <a:endParaRPr lang="es-CO"/>
        </a:p>
      </dgm:t>
    </dgm:pt>
    <dgm:pt modelId="{14FE5FAF-5413-4799-A255-EE2515A6EC33}" type="pres">
      <dgm:prSet presAssocID="{5318F59B-5C76-4A89-9F3E-ED04D55B286F}" presName="Name1" presStyleCnt="0"/>
      <dgm:spPr/>
    </dgm:pt>
    <dgm:pt modelId="{50C6DEB9-EBDA-4B3D-A4AA-2D5DF8D48616}" type="pres">
      <dgm:prSet presAssocID="{5318F59B-5C76-4A89-9F3E-ED04D55B286F}" presName="cycle" presStyleCnt="0"/>
      <dgm:spPr/>
    </dgm:pt>
    <dgm:pt modelId="{E046E932-8D81-411F-9CE9-25361225D3CC}" type="pres">
      <dgm:prSet presAssocID="{5318F59B-5C76-4A89-9F3E-ED04D55B286F}" presName="srcNode" presStyleLbl="node1" presStyleIdx="0" presStyleCnt="2"/>
      <dgm:spPr/>
    </dgm:pt>
    <dgm:pt modelId="{D0ECD33B-F1FB-4AE4-8236-C3F19B54DB65}" type="pres">
      <dgm:prSet presAssocID="{5318F59B-5C76-4A89-9F3E-ED04D55B286F}" presName="conn" presStyleLbl="parChTrans1D2" presStyleIdx="0" presStyleCnt="1"/>
      <dgm:spPr/>
      <dgm:t>
        <a:bodyPr/>
        <a:lstStyle/>
        <a:p>
          <a:endParaRPr lang="es-CO"/>
        </a:p>
      </dgm:t>
    </dgm:pt>
    <dgm:pt modelId="{58B4831F-61F0-4E40-A896-837D3F656EF8}" type="pres">
      <dgm:prSet presAssocID="{5318F59B-5C76-4A89-9F3E-ED04D55B286F}" presName="extraNode" presStyleLbl="node1" presStyleIdx="0" presStyleCnt="2"/>
      <dgm:spPr/>
    </dgm:pt>
    <dgm:pt modelId="{543937A4-7090-4B08-B9FA-1609EC76D6C7}" type="pres">
      <dgm:prSet presAssocID="{5318F59B-5C76-4A89-9F3E-ED04D55B286F}" presName="dstNode" presStyleLbl="node1" presStyleIdx="0" presStyleCnt="2"/>
      <dgm:spPr/>
    </dgm:pt>
    <dgm:pt modelId="{E900A469-0671-4519-9E37-98459581436E}" type="pres">
      <dgm:prSet presAssocID="{621D8D3F-8EC2-4649-9F3D-91DB5294EAC1}" presName="text_1" presStyleLbl="node1" presStyleIdx="0" presStyleCnt="2">
        <dgm:presLayoutVars>
          <dgm:bulletEnabled val="1"/>
        </dgm:presLayoutVars>
      </dgm:prSet>
      <dgm:spPr/>
      <dgm:t>
        <a:bodyPr/>
        <a:lstStyle/>
        <a:p>
          <a:endParaRPr lang="es-CO"/>
        </a:p>
      </dgm:t>
    </dgm:pt>
    <dgm:pt modelId="{D068C2F9-6E5B-473E-AB16-EA10EE34E039}" type="pres">
      <dgm:prSet presAssocID="{621D8D3F-8EC2-4649-9F3D-91DB5294EAC1}" presName="accent_1" presStyleCnt="0"/>
      <dgm:spPr/>
    </dgm:pt>
    <dgm:pt modelId="{457C0580-081F-442D-A95E-24C2F8C3CEC7}" type="pres">
      <dgm:prSet presAssocID="{621D8D3F-8EC2-4649-9F3D-91DB5294EAC1}" presName="accentRepeatNode" presStyleLbl="solidFgAcc1" presStyleIdx="0" presStyleCnt="2"/>
      <dgm:spPr>
        <a:blipFill rotWithShape="0">
          <a:blip xmlns:r="http://schemas.openxmlformats.org/officeDocument/2006/relationships" r:embed="rId1"/>
          <a:stretch>
            <a:fillRect/>
          </a:stretch>
        </a:blipFill>
      </dgm:spPr>
    </dgm:pt>
    <dgm:pt modelId="{D9B727C8-5937-44B0-A7D5-B56E873306E7}" type="pres">
      <dgm:prSet presAssocID="{5D39A492-C214-4189-A2F5-31E2A6A9953B}" presName="text_2" presStyleLbl="node1" presStyleIdx="1" presStyleCnt="2">
        <dgm:presLayoutVars>
          <dgm:bulletEnabled val="1"/>
        </dgm:presLayoutVars>
      </dgm:prSet>
      <dgm:spPr/>
      <dgm:t>
        <a:bodyPr/>
        <a:lstStyle/>
        <a:p>
          <a:endParaRPr lang="es-CO"/>
        </a:p>
      </dgm:t>
    </dgm:pt>
    <dgm:pt modelId="{BCF3B147-1D7F-4059-9EC3-4511947C954B}" type="pres">
      <dgm:prSet presAssocID="{5D39A492-C214-4189-A2F5-31E2A6A9953B}" presName="accent_2" presStyleCnt="0"/>
      <dgm:spPr/>
    </dgm:pt>
    <dgm:pt modelId="{A56E4AC9-2630-4E80-8B08-0CFA4B339F4E}" type="pres">
      <dgm:prSet presAssocID="{5D39A492-C214-4189-A2F5-31E2A6A9953B}" presName="accentRepeatNode" presStyleLbl="solidFgAcc1" presStyleIdx="1" presStyleCnt="2"/>
      <dgm:spPr>
        <a:blipFill rotWithShape="0">
          <a:blip xmlns:r="http://schemas.openxmlformats.org/officeDocument/2006/relationships" r:embed="rId2"/>
          <a:stretch>
            <a:fillRect/>
          </a:stretch>
        </a:blipFill>
      </dgm:spPr>
    </dgm:pt>
  </dgm:ptLst>
  <dgm:cxnLst>
    <dgm:cxn modelId="{185F1AD8-0626-46AA-BF53-DB935E6EE07D}" type="presOf" srcId="{621D8D3F-8EC2-4649-9F3D-91DB5294EAC1}" destId="{E900A469-0671-4519-9E37-98459581436E}" srcOrd="0" destOrd="0" presId="urn:microsoft.com/office/officeart/2008/layout/VerticalCurvedList"/>
    <dgm:cxn modelId="{693687D8-69BE-4589-995F-777B336EB23E}" srcId="{5318F59B-5C76-4A89-9F3E-ED04D55B286F}" destId="{621D8D3F-8EC2-4649-9F3D-91DB5294EAC1}" srcOrd="0" destOrd="0" parTransId="{312B1A9C-2478-4CA1-8393-88868007D74B}" sibTransId="{3AF0C847-7B71-413C-A554-8915EE2BB4B0}"/>
    <dgm:cxn modelId="{5190FC24-3C77-4230-B074-A3474E996DCF}" type="presOf" srcId="{5318F59B-5C76-4A89-9F3E-ED04D55B286F}" destId="{372B8B3B-31FE-433B-AD7D-5DBD3134CAD5}" srcOrd="0" destOrd="0" presId="urn:microsoft.com/office/officeart/2008/layout/VerticalCurvedList"/>
    <dgm:cxn modelId="{DCA33E07-A0DC-4D34-B4AF-6600CC52C78C}" srcId="{5318F59B-5C76-4A89-9F3E-ED04D55B286F}" destId="{5D39A492-C214-4189-A2F5-31E2A6A9953B}" srcOrd="1" destOrd="0" parTransId="{18CD0F26-AC7B-410A-BBBA-FA63439ABEF1}" sibTransId="{C81CE878-10EF-45D7-A216-82BAC7AC89AB}"/>
    <dgm:cxn modelId="{D10CE938-911C-4E26-B81B-A9AA7DE6024A}" type="presOf" srcId="{5D39A492-C214-4189-A2F5-31E2A6A9953B}" destId="{D9B727C8-5937-44B0-A7D5-B56E873306E7}" srcOrd="0" destOrd="0" presId="urn:microsoft.com/office/officeart/2008/layout/VerticalCurvedList"/>
    <dgm:cxn modelId="{96B9FC5B-904C-4A56-A183-EA2C46B1A7F2}" type="presOf" srcId="{3AF0C847-7B71-413C-A554-8915EE2BB4B0}" destId="{D0ECD33B-F1FB-4AE4-8236-C3F19B54DB65}" srcOrd="0" destOrd="0" presId="urn:microsoft.com/office/officeart/2008/layout/VerticalCurvedList"/>
    <dgm:cxn modelId="{F3252940-12B9-4F19-8994-B48C226147F1}" type="presParOf" srcId="{372B8B3B-31FE-433B-AD7D-5DBD3134CAD5}" destId="{14FE5FAF-5413-4799-A255-EE2515A6EC33}" srcOrd="0" destOrd="0" presId="urn:microsoft.com/office/officeart/2008/layout/VerticalCurvedList"/>
    <dgm:cxn modelId="{5021ECCA-199D-4D6F-ACD0-F9956EDFF0AD}" type="presParOf" srcId="{14FE5FAF-5413-4799-A255-EE2515A6EC33}" destId="{50C6DEB9-EBDA-4B3D-A4AA-2D5DF8D48616}" srcOrd="0" destOrd="0" presId="urn:microsoft.com/office/officeart/2008/layout/VerticalCurvedList"/>
    <dgm:cxn modelId="{F2635B8A-9D71-4EE7-948C-BCF09E9305E7}" type="presParOf" srcId="{50C6DEB9-EBDA-4B3D-A4AA-2D5DF8D48616}" destId="{E046E932-8D81-411F-9CE9-25361225D3CC}" srcOrd="0" destOrd="0" presId="urn:microsoft.com/office/officeart/2008/layout/VerticalCurvedList"/>
    <dgm:cxn modelId="{0AAB91CF-FDA6-4EDF-9EF7-CCB7CEC463C1}" type="presParOf" srcId="{50C6DEB9-EBDA-4B3D-A4AA-2D5DF8D48616}" destId="{D0ECD33B-F1FB-4AE4-8236-C3F19B54DB65}" srcOrd="1" destOrd="0" presId="urn:microsoft.com/office/officeart/2008/layout/VerticalCurvedList"/>
    <dgm:cxn modelId="{3A9C23D1-6D75-4630-A8CB-841A29A1451F}" type="presParOf" srcId="{50C6DEB9-EBDA-4B3D-A4AA-2D5DF8D48616}" destId="{58B4831F-61F0-4E40-A896-837D3F656EF8}" srcOrd="2" destOrd="0" presId="urn:microsoft.com/office/officeart/2008/layout/VerticalCurvedList"/>
    <dgm:cxn modelId="{8CB7E011-0C28-4268-9AA2-F34E268A37A8}" type="presParOf" srcId="{50C6DEB9-EBDA-4B3D-A4AA-2D5DF8D48616}" destId="{543937A4-7090-4B08-B9FA-1609EC76D6C7}" srcOrd="3" destOrd="0" presId="urn:microsoft.com/office/officeart/2008/layout/VerticalCurvedList"/>
    <dgm:cxn modelId="{2D85FD3C-716B-44B2-9E52-6F8EFABE1BDF}" type="presParOf" srcId="{14FE5FAF-5413-4799-A255-EE2515A6EC33}" destId="{E900A469-0671-4519-9E37-98459581436E}" srcOrd="1" destOrd="0" presId="urn:microsoft.com/office/officeart/2008/layout/VerticalCurvedList"/>
    <dgm:cxn modelId="{4EB595F1-3D7A-4389-9294-5AFCA3B0DA78}" type="presParOf" srcId="{14FE5FAF-5413-4799-A255-EE2515A6EC33}" destId="{D068C2F9-6E5B-473E-AB16-EA10EE34E039}" srcOrd="2" destOrd="0" presId="urn:microsoft.com/office/officeart/2008/layout/VerticalCurvedList"/>
    <dgm:cxn modelId="{7A075802-15B8-435A-A2BA-C561C1CD4C2F}" type="presParOf" srcId="{D068C2F9-6E5B-473E-AB16-EA10EE34E039}" destId="{457C0580-081F-442D-A95E-24C2F8C3CEC7}" srcOrd="0" destOrd="0" presId="urn:microsoft.com/office/officeart/2008/layout/VerticalCurvedList"/>
    <dgm:cxn modelId="{E7F6D7FF-DC48-408C-9413-2E4E90527C39}" type="presParOf" srcId="{14FE5FAF-5413-4799-A255-EE2515A6EC33}" destId="{D9B727C8-5937-44B0-A7D5-B56E873306E7}" srcOrd="3" destOrd="0" presId="urn:microsoft.com/office/officeart/2008/layout/VerticalCurvedList"/>
    <dgm:cxn modelId="{6BAD84C4-93D4-4B8F-B603-E36D2F4ECCC9}" type="presParOf" srcId="{14FE5FAF-5413-4799-A255-EE2515A6EC33}" destId="{BCF3B147-1D7F-4059-9EC3-4511947C954B}" srcOrd="4" destOrd="0" presId="urn:microsoft.com/office/officeart/2008/layout/VerticalCurvedList"/>
    <dgm:cxn modelId="{E9312287-E40E-42EF-B3ED-3F7BF054A6C7}" type="presParOf" srcId="{BCF3B147-1D7F-4059-9EC3-4511947C954B}" destId="{A56E4AC9-2630-4E80-8B08-0CFA4B339F4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18F59B-5C76-4A89-9F3E-ED04D55B286F}" type="doc">
      <dgm:prSet loTypeId="urn:microsoft.com/office/officeart/2005/8/layout/hierarchy1" loCatId="hierarchy" qsTypeId="urn:microsoft.com/office/officeart/2005/8/quickstyle/3d3" qsCatId="3D" csTypeId="urn:microsoft.com/office/officeart/2005/8/colors/accent1_1" csCatId="accent1" phldr="1"/>
      <dgm:spPr/>
      <dgm:t>
        <a:bodyPr/>
        <a:lstStyle/>
        <a:p>
          <a:endParaRPr lang="es-CO"/>
        </a:p>
      </dgm:t>
    </dgm:pt>
    <dgm:pt modelId="{FB007B18-0A5E-4F90-A973-757791A00D47}">
      <dgm:prSet custT="1"/>
      <dgm:spPr/>
      <dgm:t>
        <a:bodyPr/>
        <a:lstStyle/>
        <a:p>
          <a:pPr rtl="0"/>
          <a:r>
            <a:rPr lang="es-CO" sz="2800" b="1" dirty="0" smtClean="0">
              <a:solidFill>
                <a:srgbClr val="002060"/>
              </a:solidFill>
              <a:latin typeface="Arial Narrow" panose="020B0606020202030204" pitchFamily="34" charset="0"/>
            </a:rPr>
            <a:t>COMPETENCIA</a:t>
          </a:r>
          <a:endParaRPr lang="es-CO" sz="2800" b="1" dirty="0">
            <a:solidFill>
              <a:srgbClr val="002060"/>
            </a:solidFill>
            <a:latin typeface="Arial Narrow" panose="020B0606020202030204" pitchFamily="34" charset="0"/>
          </a:endParaRPr>
        </a:p>
      </dgm:t>
    </dgm:pt>
    <dgm:pt modelId="{3CB2E785-B613-4897-8CBD-8A5BB421695C}" type="parTrans" cxnId="{9C72B594-E9BB-430D-84B1-649839845D01}">
      <dgm:prSet/>
      <dgm:spPr/>
      <dgm:t>
        <a:bodyPr/>
        <a:lstStyle/>
        <a:p>
          <a:endParaRPr lang="es-CO"/>
        </a:p>
      </dgm:t>
    </dgm:pt>
    <dgm:pt modelId="{7D6D38FA-1DB4-472B-9E1C-D1C9350DC838}" type="sibTrans" cxnId="{9C72B594-E9BB-430D-84B1-649839845D01}">
      <dgm:prSet/>
      <dgm:spPr/>
      <dgm:t>
        <a:bodyPr/>
        <a:lstStyle/>
        <a:p>
          <a:endParaRPr lang="es-CO"/>
        </a:p>
      </dgm:t>
    </dgm:pt>
    <dgm:pt modelId="{C3C7A260-60CD-474A-ACA3-1777DFE54AFD}">
      <dgm:prSet/>
      <dgm:spPr/>
      <dgm:t>
        <a:bodyPr/>
        <a:lstStyle/>
        <a:p>
          <a:pPr rtl="0"/>
          <a:r>
            <a:rPr lang="es-CO" b="1" dirty="0" smtClean="0">
              <a:solidFill>
                <a:srgbClr val="002060"/>
              </a:solidFill>
              <a:latin typeface="Arial Narrow" panose="020B0606020202030204" pitchFamily="34" charset="0"/>
            </a:rPr>
            <a:t>El ser, ya que de él surge el interés y la motivación hacia el conocimiento. </a:t>
          </a:r>
          <a:endParaRPr lang="es-CO" b="1" dirty="0">
            <a:solidFill>
              <a:srgbClr val="002060"/>
            </a:solidFill>
            <a:latin typeface="Arial Narrow" panose="020B0606020202030204" pitchFamily="34" charset="0"/>
          </a:endParaRPr>
        </a:p>
      </dgm:t>
    </dgm:pt>
    <dgm:pt modelId="{2DCDC32E-B6F6-421E-9999-10F58E79CACE}" type="parTrans" cxnId="{6DCD0C14-E09F-471D-9262-C329AF2C25B0}">
      <dgm:prSet/>
      <dgm:spPr/>
      <dgm:t>
        <a:bodyPr/>
        <a:lstStyle/>
        <a:p>
          <a:endParaRPr lang="es-CO"/>
        </a:p>
      </dgm:t>
    </dgm:pt>
    <dgm:pt modelId="{50B58D33-1007-44D3-9D5C-9AA82A1EC42C}" type="sibTrans" cxnId="{6DCD0C14-E09F-471D-9262-C329AF2C25B0}">
      <dgm:prSet/>
      <dgm:spPr/>
      <dgm:t>
        <a:bodyPr/>
        <a:lstStyle/>
        <a:p>
          <a:endParaRPr lang="es-CO"/>
        </a:p>
      </dgm:t>
    </dgm:pt>
    <dgm:pt modelId="{6A732A10-45ED-4798-B737-60F5F82C2117}">
      <dgm:prSet/>
      <dgm:spPr/>
      <dgm:t>
        <a:bodyPr/>
        <a:lstStyle/>
        <a:p>
          <a:pPr rtl="0"/>
          <a:r>
            <a:rPr lang="es-CO" b="1" dirty="0" smtClean="0">
              <a:solidFill>
                <a:srgbClr val="002060"/>
              </a:solidFill>
              <a:latin typeface="Arial Narrow" panose="020B0606020202030204" pitchFamily="34" charset="0"/>
            </a:rPr>
            <a:t>El saber, con relación a los conocimientos que debe poseer.</a:t>
          </a:r>
          <a:endParaRPr lang="es-CO" b="1" dirty="0">
            <a:solidFill>
              <a:srgbClr val="002060"/>
            </a:solidFill>
            <a:latin typeface="Arial Narrow" panose="020B0606020202030204" pitchFamily="34" charset="0"/>
          </a:endParaRPr>
        </a:p>
      </dgm:t>
    </dgm:pt>
    <dgm:pt modelId="{BBAC0A29-3FBC-4090-9BE3-1863BA4F952C}" type="parTrans" cxnId="{316B4A11-E7DD-442B-878A-4FE435B424E2}">
      <dgm:prSet/>
      <dgm:spPr/>
      <dgm:t>
        <a:bodyPr/>
        <a:lstStyle/>
        <a:p>
          <a:endParaRPr lang="es-CO"/>
        </a:p>
      </dgm:t>
    </dgm:pt>
    <dgm:pt modelId="{63DFD4FB-A0FB-4BD9-9AB2-7E79E1A36A01}" type="sibTrans" cxnId="{316B4A11-E7DD-442B-878A-4FE435B424E2}">
      <dgm:prSet/>
      <dgm:spPr/>
      <dgm:t>
        <a:bodyPr/>
        <a:lstStyle/>
        <a:p>
          <a:endParaRPr lang="es-CO"/>
        </a:p>
      </dgm:t>
    </dgm:pt>
    <dgm:pt modelId="{7E1261EC-7EA6-4331-A6A6-B22206DD14AC}">
      <dgm:prSet/>
      <dgm:spPr/>
      <dgm:t>
        <a:bodyPr/>
        <a:lstStyle/>
        <a:p>
          <a:pPr rtl="0"/>
          <a:r>
            <a:rPr lang="es-CO" b="1" dirty="0" smtClean="0">
              <a:solidFill>
                <a:srgbClr val="002060"/>
              </a:solidFill>
              <a:latin typeface="Arial Narrow" panose="020B0606020202030204" pitchFamily="34" charset="0"/>
            </a:rPr>
            <a:t>El saber hacer, que responde a las experiencias y habilidades</a:t>
          </a:r>
          <a:endParaRPr lang="es-CO" b="1" dirty="0">
            <a:solidFill>
              <a:srgbClr val="002060"/>
            </a:solidFill>
            <a:latin typeface="Arial Narrow" panose="020B0606020202030204" pitchFamily="34" charset="0"/>
          </a:endParaRPr>
        </a:p>
      </dgm:t>
    </dgm:pt>
    <dgm:pt modelId="{04DD1A80-09C6-4A1E-ADDB-56FB51F873D5}" type="parTrans" cxnId="{AF441714-1289-4F4E-8F5F-28F017AD8959}">
      <dgm:prSet/>
      <dgm:spPr/>
      <dgm:t>
        <a:bodyPr/>
        <a:lstStyle/>
        <a:p>
          <a:endParaRPr lang="es-CO"/>
        </a:p>
      </dgm:t>
    </dgm:pt>
    <dgm:pt modelId="{D8E77991-5064-442A-ABFF-79585ECC5483}" type="sibTrans" cxnId="{AF441714-1289-4F4E-8F5F-28F017AD8959}">
      <dgm:prSet/>
      <dgm:spPr/>
      <dgm:t>
        <a:bodyPr/>
        <a:lstStyle/>
        <a:p>
          <a:endParaRPr lang="es-CO"/>
        </a:p>
      </dgm:t>
    </dgm:pt>
    <dgm:pt modelId="{4FD70124-AE65-4776-992A-8F71542E69C2}">
      <dgm:prSet/>
      <dgm:spPr/>
      <dgm:t>
        <a:bodyPr/>
        <a:lstStyle/>
        <a:p>
          <a:pPr rtl="0"/>
          <a:r>
            <a:rPr lang="es-CO" b="1" dirty="0" smtClean="0">
              <a:solidFill>
                <a:srgbClr val="002060"/>
              </a:solidFill>
              <a:latin typeface="Arial Narrow" panose="020B0606020202030204" pitchFamily="34" charset="0"/>
            </a:rPr>
            <a:t>Competencia</a:t>
          </a:r>
          <a:r>
            <a:rPr lang="es-CO" b="0" dirty="0" smtClean="0">
              <a:solidFill>
                <a:srgbClr val="002060"/>
              </a:solidFill>
              <a:latin typeface="Arial Narrow" panose="020B0606020202030204" pitchFamily="34" charset="0"/>
            </a:rPr>
            <a:t>:  capacidad que tiene la persona en el </a:t>
          </a:r>
          <a:r>
            <a:rPr lang="es-CO" b="1" dirty="0" smtClean="0">
              <a:solidFill>
                <a:srgbClr val="002060"/>
              </a:solidFill>
              <a:latin typeface="Arial Narrow" panose="020B0606020202030204" pitchFamily="34" charset="0"/>
            </a:rPr>
            <a:t>ser, saber y saber hacer </a:t>
          </a:r>
          <a:r>
            <a:rPr lang="es-CO" b="0" dirty="0" smtClean="0">
              <a:solidFill>
                <a:srgbClr val="002060"/>
              </a:solidFill>
              <a:latin typeface="Arial Narrow" panose="020B0606020202030204" pitchFamily="34" charset="0"/>
            </a:rPr>
            <a:t>en situaciones reales, ante una tarea nueva, p</a:t>
          </a:r>
          <a:r>
            <a:rPr lang="es-CO" b="1" dirty="0" smtClean="0">
              <a:solidFill>
                <a:srgbClr val="002060"/>
              </a:solidFill>
              <a:latin typeface="Arial Narrow" panose="020B0606020202030204" pitchFamily="34" charset="0"/>
            </a:rPr>
            <a:t>ara resolver problemas, tomar decisiones y elaborar proyectos</a:t>
          </a:r>
          <a:r>
            <a:rPr lang="es-CO" b="0" dirty="0" smtClean="0">
              <a:solidFill>
                <a:srgbClr val="002060"/>
              </a:solidFill>
              <a:latin typeface="Arial Narrow" panose="020B0606020202030204" pitchFamily="34" charset="0"/>
            </a:rPr>
            <a:t>, desde una visión emprendedora y gerencial (Sierra 2013). </a:t>
          </a:r>
          <a:endParaRPr lang="es-CO" b="0" dirty="0">
            <a:solidFill>
              <a:srgbClr val="002060"/>
            </a:solidFill>
            <a:latin typeface="Arial Narrow" panose="020B0606020202030204" pitchFamily="34" charset="0"/>
          </a:endParaRPr>
        </a:p>
      </dgm:t>
    </dgm:pt>
    <dgm:pt modelId="{8FB020CD-77F7-4E2E-8B46-CA7AA2DAACD9}" type="parTrans" cxnId="{DC1A73A3-A6A9-4E25-8525-A8308EEE5FE6}">
      <dgm:prSet/>
      <dgm:spPr/>
      <dgm:t>
        <a:bodyPr/>
        <a:lstStyle/>
        <a:p>
          <a:endParaRPr lang="es-CO"/>
        </a:p>
      </dgm:t>
    </dgm:pt>
    <dgm:pt modelId="{F32C5226-81EB-4030-8885-9643B63DB4B3}" type="sibTrans" cxnId="{DC1A73A3-A6A9-4E25-8525-A8308EEE5FE6}">
      <dgm:prSet/>
      <dgm:spPr/>
      <dgm:t>
        <a:bodyPr/>
        <a:lstStyle/>
        <a:p>
          <a:endParaRPr lang="es-CO"/>
        </a:p>
      </dgm:t>
    </dgm:pt>
    <dgm:pt modelId="{06B5AA1E-688A-4634-B1D4-DAF2E30533BA}" type="pres">
      <dgm:prSet presAssocID="{5318F59B-5C76-4A89-9F3E-ED04D55B286F}" presName="hierChild1" presStyleCnt="0">
        <dgm:presLayoutVars>
          <dgm:chPref val="1"/>
          <dgm:dir/>
          <dgm:animOne val="branch"/>
          <dgm:animLvl val="lvl"/>
          <dgm:resizeHandles/>
        </dgm:presLayoutVars>
      </dgm:prSet>
      <dgm:spPr/>
      <dgm:t>
        <a:bodyPr/>
        <a:lstStyle/>
        <a:p>
          <a:endParaRPr lang="es-CO"/>
        </a:p>
      </dgm:t>
    </dgm:pt>
    <dgm:pt modelId="{DB3371CA-5ECC-4E2C-8D8E-FE7680A1C79E}" type="pres">
      <dgm:prSet presAssocID="{FB007B18-0A5E-4F90-A973-757791A00D47}" presName="hierRoot1" presStyleCnt="0"/>
      <dgm:spPr/>
      <dgm:t>
        <a:bodyPr/>
        <a:lstStyle/>
        <a:p>
          <a:endParaRPr lang="es-CO"/>
        </a:p>
      </dgm:t>
    </dgm:pt>
    <dgm:pt modelId="{672FD43F-9ADE-4B80-9E44-6570D078904B}" type="pres">
      <dgm:prSet presAssocID="{FB007B18-0A5E-4F90-A973-757791A00D47}" presName="composite" presStyleCnt="0"/>
      <dgm:spPr/>
      <dgm:t>
        <a:bodyPr/>
        <a:lstStyle/>
        <a:p>
          <a:endParaRPr lang="es-CO"/>
        </a:p>
      </dgm:t>
    </dgm:pt>
    <dgm:pt modelId="{F192775B-737E-4262-88BA-ED492310F86F}" type="pres">
      <dgm:prSet presAssocID="{FB007B18-0A5E-4F90-A973-757791A00D47}" presName="background" presStyleLbl="node0" presStyleIdx="0" presStyleCnt="2"/>
      <dgm:spPr/>
      <dgm:t>
        <a:bodyPr/>
        <a:lstStyle/>
        <a:p>
          <a:endParaRPr lang="es-CO"/>
        </a:p>
      </dgm:t>
    </dgm:pt>
    <dgm:pt modelId="{C2EB73B2-968C-4536-9CAD-9EA9B18BF169}" type="pres">
      <dgm:prSet presAssocID="{FB007B18-0A5E-4F90-A973-757791A00D47}" presName="text" presStyleLbl="fgAcc0" presStyleIdx="0" presStyleCnt="2">
        <dgm:presLayoutVars>
          <dgm:chPref val="3"/>
        </dgm:presLayoutVars>
      </dgm:prSet>
      <dgm:spPr/>
      <dgm:t>
        <a:bodyPr/>
        <a:lstStyle/>
        <a:p>
          <a:endParaRPr lang="es-CO"/>
        </a:p>
      </dgm:t>
    </dgm:pt>
    <dgm:pt modelId="{E5541D4D-0B42-4931-8D1B-84EF3D22E44A}" type="pres">
      <dgm:prSet presAssocID="{FB007B18-0A5E-4F90-A973-757791A00D47}" presName="hierChild2" presStyleCnt="0"/>
      <dgm:spPr/>
      <dgm:t>
        <a:bodyPr/>
        <a:lstStyle/>
        <a:p>
          <a:endParaRPr lang="es-CO"/>
        </a:p>
      </dgm:t>
    </dgm:pt>
    <dgm:pt modelId="{5CDF01D3-7395-4889-A583-0ED7654D93C7}" type="pres">
      <dgm:prSet presAssocID="{4FD70124-AE65-4776-992A-8F71542E69C2}" presName="hierRoot1" presStyleCnt="0"/>
      <dgm:spPr/>
      <dgm:t>
        <a:bodyPr/>
        <a:lstStyle/>
        <a:p>
          <a:endParaRPr lang="es-CO"/>
        </a:p>
      </dgm:t>
    </dgm:pt>
    <dgm:pt modelId="{4E3372A9-74BB-432A-BE58-C1B53C9C7A2F}" type="pres">
      <dgm:prSet presAssocID="{4FD70124-AE65-4776-992A-8F71542E69C2}" presName="composite" presStyleCnt="0"/>
      <dgm:spPr/>
      <dgm:t>
        <a:bodyPr/>
        <a:lstStyle/>
        <a:p>
          <a:endParaRPr lang="es-CO"/>
        </a:p>
      </dgm:t>
    </dgm:pt>
    <dgm:pt modelId="{0CAA0C73-B620-44B9-BE35-2E22FBB388A9}" type="pres">
      <dgm:prSet presAssocID="{4FD70124-AE65-4776-992A-8F71542E69C2}" presName="background" presStyleLbl="node0" presStyleIdx="1" presStyleCnt="2"/>
      <dgm:spPr/>
      <dgm:t>
        <a:bodyPr/>
        <a:lstStyle/>
        <a:p>
          <a:endParaRPr lang="es-CO"/>
        </a:p>
      </dgm:t>
    </dgm:pt>
    <dgm:pt modelId="{C2B7B1A1-3841-430D-B0D1-1126DF8AC2A5}" type="pres">
      <dgm:prSet presAssocID="{4FD70124-AE65-4776-992A-8F71542E69C2}" presName="text" presStyleLbl="fgAcc0" presStyleIdx="1" presStyleCnt="2">
        <dgm:presLayoutVars>
          <dgm:chPref val="3"/>
        </dgm:presLayoutVars>
      </dgm:prSet>
      <dgm:spPr/>
      <dgm:t>
        <a:bodyPr/>
        <a:lstStyle/>
        <a:p>
          <a:endParaRPr lang="es-CO"/>
        </a:p>
      </dgm:t>
    </dgm:pt>
    <dgm:pt modelId="{43A1FA72-FBCA-4220-B361-6D9906AA9312}" type="pres">
      <dgm:prSet presAssocID="{4FD70124-AE65-4776-992A-8F71542E69C2}" presName="hierChild2" presStyleCnt="0"/>
      <dgm:spPr/>
      <dgm:t>
        <a:bodyPr/>
        <a:lstStyle/>
        <a:p>
          <a:endParaRPr lang="es-CO"/>
        </a:p>
      </dgm:t>
    </dgm:pt>
    <dgm:pt modelId="{F0024227-0DA9-48C3-9004-93E473B10540}" type="pres">
      <dgm:prSet presAssocID="{2DCDC32E-B6F6-421E-9999-10F58E79CACE}" presName="Name10" presStyleLbl="parChTrans1D2" presStyleIdx="0" presStyleCnt="3"/>
      <dgm:spPr/>
      <dgm:t>
        <a:bodyPr/>
        <a:lstStyle/>
        <a:p>
          <a:endParaRPr lang="es-CO"/>
        </a:p>
      </dgm:t>
    </dgm:pt>
    <dgm:pt modelId="{28CC9D39-83B5-490F-B8C4-445AA93B721F}" type="pres">
      <dgm:prSet presAssocID="{C3C7A260-60CD-474A-ACA3-1777DFE54AFD}" presName="hierRoot2" presStyleCnt="0"/>
      <dgm:spPr/>
      <dgm:t>
        <a:bodyPr/>
        <a:lstStyle/>
        <a:p>
          <a:endParaRPr lang="es-CO"/>
        </a:p>
      </dgm:t>
    </dgm:pt>
    <dgm:pt modelId="{428A0D6D-7629-44E0-A9F9-615731964A55}" type="pres">
      <dgm:prSet presAssocID="{C3C7A260-60CD-474A-ACA3-1777DFE54AFD}" presName="composite2" presStyleCnt="0"/>
      <dgm:spPr/>
      <dgm:t>
        <a:bodyPr/>
        <a:lstStyle/>
        <a:p>
          <a:endParaRPr lang="es-CO"/>
        </a:p>
      </dgm:t>
    </dgm:pt>
    <dgm:pt modelId="{FFDF18F9-D845-4644-8764-29BC1860F65E}" type="pres">
      <dgm:prSet presAssocID="{C3C7A260-60CD-474A-ACA3-1777DFE54AFD}" presName="background2" presStyleLbl="node2" presStyleIdx="0" presStyleCnt="3"/>
      <dgm:spPr/>
      <dgm:t>
        <a:bodyPr/>
        <a:lstStyle/>
        <a:p>
          <a:endParaRPr lang="es-CO"/>
        </a:p>
      </dgm:t>
    </dgm:pt>
    <dgm:pt modelId="{18411C79-02EE-4C5A-8074-461BC598F570}" type="pres">
      <dgm:prSet presAssocID="{C3C7A260-60CD-474A-ACA3-1777DFE54AFD}" presName="text2" presStyleLbl="fgAcc2" presStyleIdx="0" presStyleCnt="3">
        <dgm:presLayoutVars>
          <dgm:chPref val="3"/>
        </dgm:presLayoutVars>
      </dgm:prSet>
      <dgm:spPr/>
      <dgm:t>
        <a:bodyPr/>
        <a:lstStyle/>
        <a:p>
          <a:endParaRPr lang="es-CO"/>
        </a:p>
      </dgm:t>
    </dgm:pt>
    <dgm:pt modelId="{46BC0A80-9912-48B8-A68C-5C4FBD88DC2A}" type="pres">
      <dgm:prSet presAssocID="{C3C7A260-60CD-474A-ACA3-1777DFE54AFD}" presName="hierChild3" presStyleCnt="0"/>
      <dgm:spPr/>
      <dgm:t>
        <a:bodyPr/>
        <a:lstStyle/>
        <a:p>
          <a:endParaRPr lang="es-CO"/>
        </a:p>
      </dgm:t>
    </dgm:pt>
    <dgm:pt modelId="{4768EFFB-45DA-4E07-B7A8-A0F12ACFB974}" type="pres">
      <dgm:prSet presAssocID="{BBAC0A29-3FBC-4090-9BE3-1863BA4F952C}" presName="Name10" presStyleLbl="parChTrans1D2" presStyleIdx="1" presStyleCnt="3"/>
      <dgm:spPr/>
      <dgm:t>
        <a:bodyPr/>
        <a:lstStyle/>
        <a:p>
          <a:endParaRPr lang="es-CO"/>
        </a:p>
      </dgm:t>
    </dgm:pt>
    <dgm:pt modelId="{87CE8CD0-AA70-4386-AA67-B9836AC29230}" type="pres">
      <dgm:prSet presAssocID="{6A732A10-45ED-4798-B737-60F5F82C2117}" presName="hierRoot2" presStyleCnt="0"/>
      <dgm:spPr/>
      <dgm:t>
        <a:bodyPr/>
        <a:lstStyle/>
        <a:p>
          <a:endParaRPr lang="es-CO"/>
        </a:p>
      </dgm:t>
    </dgm:pt>
    <dgm:pt modelId="{6BB21315-7592-4284-8D88-FC7F2F2A7CC8}" type="pres">
      <dgm:prSet presAssocID="{6A732A10-45ED-4798-B737-60F5F82C2117}" presName="composite2" presStyleCnt="0"/>
      <dgm:spPr/>
      <dgm:t>
        <a:bodyPr/>
        <a:lstStyle/>
        <a:p>
          <a:endParaRPr lang="es-CO"/>
        </a:p>
      </dgm:t>
    </dgm:pt>
    <dgm:pt modelId="{3949FFA0-0213-4FE6-93F5-A879AE339789}" type="pres">
      <dgm:prSet presAssocID="{6A732A10-45ED-4798-B737-60F5F82C2117}" presName="background2" presStyleLbl="node2" presStyleIdx="1" presStyleCnt="3"/>
      <dgm:spPr/>
      <dgm:t>
        <a:bodyPr/>
        <a:lstStyle/>
        <a:p>
          <a:endParaRPr lang="es-CO"/>
        </a:p>
      </dgm:t>
    </dgm:pt>
    <dgm:pt modelId="{9D62567E-3C83-43B8-A5FE-5E5202F06B36}" type="pres">
      <dgm:prSet presAssocID="{6A732A10-45ED-4798-B737-60F5F82C2117}" presName="text2" presStyleLbl="fgAcc2" presStyleIdx="1" presStyleCnt="3">
        <dgm:presLayoutVars>
          <dgm:chPref val="3"/>
        </dgm:presLayoutVars>
      </dgm:prSet>
      <dgm:spPr/>
      <dgm:t>
        <a:bodyPr/>
        <a:lstStyle/>
        <a:p>
          <a:endParaRPr lang="es-CO"/>
        </a:p>
      </dgm:t>
    </dgm:pt>
    <dgm:pt modelId="{F7196EC0-8EB6-4072-9785-8B2691E488A3}" type="pres">
      <dgm:prSet presAssocID="{6A732A10-45ED-4798-B737-60F5F82C2117}" presName="hierChild3" presStyleCnt="0"/>
      <dgm:spPr/>
      <dgm:t>
        <a:bodyPr/>
        <a:lstStyle/>
        <a:p>
          <a:endParaRPr lang="es-CO"/>
        </a:p>
      </dgm:t>
    </dgm:pt>
    <dgm:pt modelId="{AF7A58F7-EEAC-44B7-BDC8-AA32CECEE7E4}" type="pres">
      <dgm:prSet presAssocID="{04DD1A80-09C6-4A1E-ADDB-56FB51F873D5}" presName="Name10" presStyleLbl="parChTrans1D2" presStyleIdx="2" presStyleCnt="3"/>
      <dgm:spPr/>
      <dgm:t>
        <a:bodyPr/>
        <a:lstStyle/>
        <a:p>
          <a:endParaRPr lang="es-CO"/>
        </a:p>
      </dgm:t>
    </dgm:pt>
    <dgm:pt modelId="{5187F9FA-8F80-4443-A640-D8F714D267D4}" type="pres">
      <dgm:prSet presAssocID="{7E1261EC-7EA6-4331-A6A6-B22206DD14AC}" presName="hierRoot2" presStyleCnt="0"/>
      <dgm:spPr/>
      <dgm:t>
        <a:bodyPr/>
        <a:lstStyle/>
        <a:p>
          <a:endParaRPr lang="es-CO"/>
        </a:p>
      </dgm:t>
    </dgm:pt>
    <dgm:pt modelId="{B7B4449C-E065-452E-B4B4-DFB93ABE80A5}" type="pres">
      <dgm:prSet presAssocID="{7E1261EC-7EA6-4331-A6A6-B22206DD14AC}" presName="composite2" presStyleCnt="0"/>
      <dgm:spPr/>
      <dgm:t>
        <a:bodyPr/>
        <a:lstStyle/>
        <a:p>
          <a:endParaRPr lang="es-CO"/>
        </a:p>
      </dgm:t>
    </dgm:pt>
    <dgm:pt modelId="{D80EC252-0D76-4974-A665-540A510DCA8F}" type="pres">
      <dgm:prSet presAssocID="{7E1261EC-7EA6-4331-A6A6-B22206DD14AC}" presName="background2" presStyleLbl="node2" presStyleIdx="2" presStyleCnt="3"/>
      <dgm:spPr/>
      <dgm:t>
        <a:bodyPr/>
        <a:lstStyle/>
        <a:p>
          <a:endParaRPr lang="es-CO"/>
        </a:p>
      </dgm:t>
    </dgm:pt>
    <dgm:pt modelId="{9537AD0E-D586-477A-AB76-DABD6FDEF6C8}" type="pres">
      <dgm:prSet presAssocID="{7E1261EC-7EA6-4331-A6A6-B22206DD14AC}" presName="text2" presStyleLbl="fgAcc2" presStyleIdx="2" presStyleCnt="3">
        <dgm:presLayoutVars>
          <dgm:chPref val="3"/>
        </dgm:presLayoutVars>
      </dgm:prSet>
      <dgm:spPr/>
      <dgm:t>
        <a:bodyPr/>
        <a:lstStyle/>
        <a:p>
          <a:endParaRPr lang="es-CO"/>
        </a:p>
      </dgm:t>
    </dgm:pt>
    <dgm:pt modelId="{CAD3B1F4-51C5-4389-AC49-C0C08172BC92}" type="pres">
      <dgm:prSet presAssocID="{7E1261EC-7EA6-4331-A6A6-B22206DD14AC}" presName="hierChild3" presStyleCnt="0"/>
      <dgm:spPr/>
      <dgm:t>
        <a:bodyPr/>
        <a:lstStyle/>
        <a:p>
          <a:endParaRPr lang="es-CO"/>
        </a:p>
      </dgm:t>
    </dgm:pt>
  </dgm:ptLst>
  <dgm:cxnLst>
    <dgm:cxn modelId="{AF441714-1289-4F4E-8F5F-28F017AD8959}" srcId="{4FD70124-AE65-4776-992A-8F71542E69C2}" destId="{7E1261EC-7EA6-4331-A6A6-B22206DD14AC}" srcOrd="2" destOrd="0" parTransId="{04DD1A80-09C6-4A1E-ADDB-56FB51F873D5}" sibTransId="{D8E77991-5064-442A-ABFF-79585ECC5483}"/>
    <dgm:cxn modelId="{1B885801-014D-4D02-A52E-EFFE87B85626}" type="presOf" srcId="{BBAC0A29-3FBC-4090-9BE3-1863BA4F952C}" destId="{4768EFFB-45DA-4E07-B7A8-A0F12ACFB974}" srcOrd="0" destOrd="0" presId="urn:microsoft.com/office/officeart/2005/8/layout/hierarchy1"/>
    <dgm:cxn modelId="{A8C800B2-969E-4761-8EDD-99A213F0B4DC}" type="presOf" srcId="{04DD1A80-09C6-4A1E-ADDB-56FB51F873D5}" destId="{AF7A58F7-EEAC-44B7-BDC8-AA32CECEE7E4}" srcOrd="0" destOrd="0" presId="urn:microsoft.com/office/officeart/2005/8/layout/hierarchy1"/>
    <dgm:cxn modelId="{6DCD0C14-E09F-471D-9262-C329AF2C25B0}" srcId="{4FD70124-AE65-4776-992A-8F71542E69C2}" destId="{C3C7A260-60CD-474A-ACA3-1777DFE54AFD}" srcOrd="0" destOrd="0" parTransId="{2DCDC32E-B6F6-421E-9999-10F58E79CACE}" sibTransId="{50B58D33-1007-44D3-9D5C-9AA82A1EC42C}"/>
    <dgm:cxn modelId="{03B71333-1190-4E3B-83B7-90C9C002A47D}" type="presOf" srcId="{7E1261EC-7EA6-4331-A6A6-B22206DD14AC}" destId="{9537AD0E-D586-477A-AB76-DABD6FDEF6C8}" srcOrd="0" destOrd="0" presId="urn:microsoft.com/office/officeart/2005/8/layout/hierarchy1"/>
    <dgm:cxn modelId="{FD5095DF-5919-46DE-8240-9C83150403B2}" type="presOf" srcId="{5318F59B-5C76-4A89-9F3E-ED04D55B286F}" destId="{06B5AA1E-688A-4634-B1D4-DAF2E30533BA}" srcOrd="0" destOrd="0" presId="urn:microsoft.com/office/officeart/2005/8/layout/hierarchy1"/>
    <dgm:cxn modelId="{7A11B5F5-4352-4A20-B668-1E022858F228}" type="presOf" srcId="{C3C7A260-60CD-474A-ACA3-1777DFE54AFD}" destId="{18411C79-02EE-4C5A-8074-461BC598F570}" srcOrd="0" destOrd="0" presId="urn:microsoft.com/office/officeart/2005/8/layout/hierarchy1"/>
    <dgm:cxn modelId="{ED781CCD-9607-4B78-B20D-A870E584928A}" type="presOf" srcId="{6A732A10-45ED-4798-B737-60F5F82C2117}" destId="{9D62567E-3C83-43B8-A5FE-5E5202F06B36}" srcOrd="0" destOrd="0" presId="urn:microsoft.com/office/officeart/2005/8/layout/hierarchy1"/>
    <dgm:cxn modelId="{316B4A11-E7DD-442B-878A-4FE435B424E2}" srcId="{4FD70124-AE65-4776-992A-8F71542E69C2}" destId="{6A732A10-45ED-4798-B737-60F5F82C2117}" srcOrd="1" destOrd="0" parTransId="{BBAC0A29-3FBC-4090-9BE3-1863BA4F952C}" sibTransId="{63DFD4FB-A0FB-4BD9-9AB2-7E79E1A36A01}"/>
    <dgm:cxn modelId="{50B12990-0E65-40B4-BAFC-940CA1C876EB}" type="presOf" srcId="{2DCDC32E-B6F6-421E-9999-10F58E79CACE}" destId="{F0024227-0DA9-48C3-9004-93E473B10540}" srcOrd="0" destOrd="0" presId="urn:microsoft.com/office/officeart/2005/8/layout/hierarchy1"/>
    <dgm:cxn modelId="{ED67F13A-9B49-41F3-BA80-1E5B4B64B0ED}" type="presOf" srcId="{FB007B18-0A5E-4F90-A973-757791A00D47}" destId="{C2EB73B2-968C-4536-9CAD-9EA9B18BF169}" srcOrd="0" destOrd="0" presId="urn:microsoft.com/office/officeart/2005/8/layout/hierarchy1"/>
    <dgm:cxn modelId="{DC1A73A3-A6A9-4E25-8525-A8308EEE5FE6}" srcId="{5318F59B-5C76-4A89-9F3E-ED04D55B286F}" destId="{4FD70124-AE65-4776-992A-8F71542E69C2}" srcOrd="1" destOrd="0" parTransId="{8FB020CD-77F7-4E2E-8B46-CA7AA2DAACD9}" sibTransId="{F32C5226-81EB-4030-8885-9643B63DB4B3}"/>
    <dgm:cxn modelId="{29B095BA-DBB5-46E6-B5B6-9460B3C5EF93}" type="presOf" srcId="{4FD70124-AE65-4776-992A-8F71542E69C2}" destId="{C2B7B1A1-3841-430D-B0D1-1126DF8AC2A5}" srcOrd="0" destOrd="0" presId="urn:microsoft.com/office/officeart/2005/8/layout/hierarchy1"/>
    <dgm:cxn modelId="{9C72B594-E9BB-430D-84B1-649839845D01}" srcId="{5318F59B-5C76-4A89-9F3E-ED04D55B286F}" destId="{FB007B18-0A5E-4F90-A973-757791A00D47}" srcOrd="0" destOrd="0" parTransId="{3CB2E785-B613-4897-8CBD-8A5BB421695C}" sibTransId="{7D6D38FA-1DB4-472B-9E1C-D1C9350DC838}"/>
    <dgm:cxn modelId="{A754F433-E8F2-402C-AFAB-9A9717B5376E}" type="presParOf" srcId="{06B5AA1E-688A-4634-B1D4-DAF2E30533BA}" destId="{DB3371CA-5ECC-4E2C-8D8E-FE7680A1C79E}" srcOrd="0" destOrd="0" presId="urn:microsoft.com/office/officeart/2005/8/layout/hierarchy1"/>
    <dgm:cxn modelId="{78F14744-0B13-4CE4-9D15-FAEF994A3285}" type="presParOf" srcId="{DB3371CA-5ECC-4E2C-8D8E-FE7680A1C79E}" destId="{672FD43F-9ADE-4B80-9E44-6570D078904B}" srcOrd="0" destOrd="0" presId="urn:microsoft.com/office/officeart/2005/8/layout/hierarchy1"/>
    <dgm:cxn modelId="{69EE9A03-6029-4B11-8212-03649A307B6F}" type="presParOf" srcId="{672FD43F-9ADE-4B80-9E44-6570D078904B}" destId="{F192775B-737E-4262-88BA-ED492310F86F}" srcOrd="0" destOrd="0" presId="urn:microsoft.com/office/officeart/2005/8/layout/hierarchy1"/>
    <dgm:cxn modelId="{8E0A2506-31BC-41DB-B5CD-3DA2BB2224C8}" type="presParOf" srcId="{672FD43F-9ADE-4B80-9E44-6570D078904B}" destId="{C2EB73B2-968C-4536-9CAD-9EA9B18BF169}" srcOrd="1" destOrd="0" presId="urn:microsoft.com/office/officeart/2005/8/layout/hierarchy1"/>
    <dgm:cxn modelId="{9C39F5D5-6F85-478A-A24B-EC7504933A85}" type="presParOf" srcId="{DB3371CA-5ECC-4E2C-8D8E-FE7680A1C79E}" destId="{E5541D4D-0B42-4931-8D1B-84EF3D22E44A}" srcOrd="1" destOrd="0" presId="urn:microsoft.com/office/officeart/2005/8/layout/hierarchy1"/>
    <dgm:cxn modelId="{842728C3-E696-4985-80ED-FDE65FC74D1E}" type="presParOf" srcId="{06B5AA1E-688A-4634-B1D4-DAF2E30533BA}" destId="{5CDF01D3-7395-4889-A583-0ED7654D93C7}" srcOrd="1" destOrd="0" presId="urn:microsoft.com/office/officeart/2005/8/layout/hierarchy1"/>
    <dgm:cxn modelId="{EE827929-C6F8-4594-966A-367EA369EB54}" type="presParOf" srcId="{5CDF01D3-7395-4889-A583-0ED7654D93C7}" destId="{4E3372A9-74BB-432A-BE58-C1B53C9C7A2F}" srcOrd="0" destOrd="0" presId="urn:microsoft.com/office/officeart/2005/8/layout/hierarchy1"/>
    <dgm:cxn modelId="{A4F93119-33C4-46E2-B781-5E5CAD0E5FA7}" type="presParOf" srcId="{4E3372A9-74BB-432A-BE58-C1B53C9C7A2F}" destId="{0CAA0C73-B620-44B9-BE35-2E22FBB388A9}" srcOrd="0" destOrd="0" presId="urn:microsoft.com/office/officeart/2005/8/layout/hierarchy1"/>
    <dgm:cxn modelId="{C8E6D008-F2B7-48F1-B4D7-43E54B2E9F51}" type="presParOf" srcId="{4E3372A9-74BB-432A-BE58-C1B53C9C7A2F}" destId="{C2B7B1A1-3841-430D-B0D1-1126DF8AC2A5}" srcOrd="1" destOrd="0" presId="urn:microsoft.com/office/officeart/2005/8/layout/hierarchy1"/>
    <dgm:cxn modelId="{56BD97EC-F8BF-4B34-8241-DB6F665C9AEF}" type="presParOf" srcId="{5CDF01D3-7395-4889-A583-0ED7654D93C7}" destId="{43A1FA72-FBCA-4220-B361-6D9906AA9312}" srcOrd="1" destOrd="0" presId="urn:microsoft.com/office/officeart/2005/8/layout/hierarchy1"/>
    <dgm:cxn modelId="{4D51AEB7-9B0F-42B8-A379-7CD360B3C5F5}" type="presParOf" srcId="{43A1FA72-FBCA-4220-B361-6D9906AA9312}" destId="{F0024227-0DA9-48C3-9004-93E473B10540}" srcOrd="0" destOrd="0" presId="urn:microsoft.com/office/officeart/2005/8/layout/hierarchy1"/>
    <dgm:cxn modelId="{83E8C7D7-FF41-4154-9AF1-B2E6FA4F5BD4}" type="presParOf" srcId="{43A1FA72-FBCA-4220-B361-6D9906AA9312}" destId="{28CC9D39-83B5-490F-B8C4-445AA93B721F}" srcOrd="1" destOrd="0" presId="urn:microsoft.com/office/officeart/2005/8/layout/hierarchy1"/>
    <dgm:cxn modelId="{3E72BDF7-94F2-482F-B2E1-B4FEBEFDCFE9}" type="presParOf" srcId="{28CC9D39-83B5-490F-B8C4-445AA93B721F}" destId="{428A0D6D-7629-44E0-A9F9-615731964A55}" srcOrd="0" destOrd="0" presId="urn:microsoft.com/office/officeart/2005/8/layout/hierarchy1"/>
    <dgm:cxn modelId="{9AA814A3-EE3B-49B8-95B3-7B3B1AB2E8EB}" type="presParOf" srcId="{428A0D6D-7629-44E0-A9F9-615731964A55}" destId="{FFDF18F9-D845-4644-8764-29BC1860F65E}" srcOrd="0" destOrd="0" presId="urn:microsoft.com/office/officeart/2005/8/layout/hierarchy1"/>
    <dgm:cxn modelId="{0F295C5E-5655-47D9-B0A6-2C2C25BE3844}" type="presParOf" srcId="{428A0D6D-7629-44E0-A9F9-615731964A55}" destId="{18411C79-02EE-4C5A-8074-461BC598F570}" srcOrd="1" destOrd="0" presId="urn:microsoft.com/office/officeart/2005/8/layout/hierarchy1"/>
    <dgm:cxn modelId="{46B92ACB-AD7E-427E-A610-72541CAB0C15}" type="presParOf" srcId="{28CC9D39-83B5-490F-B8C4-445AA93B721F}" destId="{46BC0A80-9912-48B8-A68C-5C4FBD88DC2A}" srcOrd="1" destOrd="0" presId="urn:microsoft.com/office/officeart/2005/8/layout/hierarchy1"/>
    <dgm:cxn modelId="{EB49CCEC-6D0B-4E1E-9543-C1DD3B9278D9}" type="presParOf" srcId="{43A1FA72-FBCA-4220-B361-6D9906AA9312}" destId="{4768EFFB-45DA-4E07-B7A8-A0F12ACFB974}" srcOrd="2" destOrd="0" presId="urn:microsoft.com/office/officeart/2005/8/layout/hierarchy1"/>
    <dgm:cxn modelId="{1D9984DF-A005-4AFB-B3A6-582551FD1EDE}" type="presParOf" srcId="{43A1FA72-FBCA-4220-B361-6D9906AA9312}" destId="{87CE8CD0-AA70-4386-AA67-B9836AC29230}" srcOrd="3" destOrd="0" presId="urn:microsoft.com/office/officeart/2005/8/layout/hierarchy1"/>
    <dgm:cxn modelId="{C59B22C0-4EC4-4934-9DD5-D984C8D186D9}" type="presParOf" srcId="{87CE8CD0-AA70-4386-AA67-B9836AC29230}" destId="{6BB21315-7592-4284-8D88-FC7F2F2A7CC8}" srcOrd="0" destOrd="0" presId="urn:microsoft.com/office/officeart/2005/8/layout/hierarchy1"/>
    <dgm:cxn modelId="{F4555F7F-733C-451E-8BAE-6F152CB92AC5}" type="presParOf" srcId="{6BB21315-7592-4284-8D88-FC7F2F2A7CC8}" destId="{3949FFA0-0213-4FE6-93F5-A879AE339789}" srcOrd="0" destOrd="0" presId="urn:microsoft.com/office/officeart/2005/8/layout/hierarchy1"/>
    <dgm:cxn modelId="{79EBCA2A-EDEB-48C9-8075-E94FF5390B9B}" type="presParOf" srcId="{6BB21315-7592-4284-8D88-FC7F2F2A7CC8}" destId="{9D62567E-3C83-43B8-A5FE-5E5202F06B36}" srcOrd="1" destOrd="0" presId="urn:microsoft.com/office/officeart/2005/8/layout/hierarchy1"/>
    <dgm:cxn modelId="{6679272A-01AF-43DA-BADB-C2BC1B047765}" type="presParOf" srcId="{87CE8CD0-AA70-4386-AA67-B9836AC29230}" destId="{F7196EC0-8EB6-4072-9785-8B2691E488A3}" srcOrd="1" destOrd="0" presId="urn:microsoft.com/office/officeart/2005/8/layout/hierarchy1"/>
    <dgm:cxn modelId="{BA89FE30-D39C-4C94-8AE9-26692FA52233}" type="presParOf" srcId="{43A1FA72-FBCA-4220-B361-6D9906AA9312}" destId="{AF7A58F7-EEAC-44B7-BDC8-AA32CECEE7E4}" srcOrd="4" destOrd="0" presId="urn:microsoft.com/office/officeart/2005/8/layout/hierarchy1"/>
    <dgm:cxn modelId="{CB492605-7D18-40CD-8887-A1F7D1E344AA}" type="presParOf" srcId="{43A1FA72-FBCA-4220-B361-6D9906AA9312}" destId="{5187F9FA-8F80-4443-A640-D8F714D267D4}" srcOrd="5" destOrd="0" presId="urn:microsoft.com/office/officeart/2005/8/layout/hierarchy1"/>
    <dgm:cxn modelId="{34D65994-1428-4034-A813-D4A0E84CA23D}" type="presParOf" srcId="{5187F9FA-8F80-4443-A640-D8F714D267D4}" destId="{B7B4449C-E065-452E-B4B4-DFB93ABE80A5}" srcOrd="0" destOrd="0" presId="urn:microsoft.com/office/officeart/2005/8/layout/hierarchy1"/>
    <dgm:cxn modelId="{91EA79FA-4421-436F-B6D3-981469140D50}" type="presParOf" srcId="{B7B4449C-E065-452E-B4B4-DFB93ABE80A5}" destId="{D80EC252-0D76-4974-A665-540A510DCA8F}" srcOrd="0" destOrd="0" presId="urn:microsoft.com/office/officeart/2005/8/layout/hierarchy1"/>
    <dgm:cxn modelId="{40B6D7E8-168D-4FE4-A51D-106639AE8B6D}" type="presParOf" srcId="{B7B4449C-E065-452E-B4B4-DFB93ABE80A5}" destId="{9537AD0E-D586-477A-AB76-DABD6FDEF6C8}" srcOrd="1" destOrd="0" presId="urn:microsoft.com/office/officeart/2005/8/layout/hierarchy1"/>
    <dgm:cxn modelId="{7BC8919D-693A-473C-B3CD-38B1B153C6A4}" type="presParOf" srcId="{5187F9FA-8F80-4443-A640-D8F714D267D4}" destId="{CAD3B1F4-51C5-4389-AC49-C0C08172BC9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BB2A778-3C75-4B8E-92BC-18C2E0403343}" type="doc">
      <dgm:prSet loTypeId="urn:microsoft.com/office/officeart/2005/8/layout/hList7" loCatId="list" qsTypeId="urn:microsoft.com/office/officeart/2005/8/quickstyle/simple2" qsCatId="simple" csTypeId="urn:microsoft.com/office/officeart/2005/8/colors/accent0_2" csCatId="mainScheme" phldr="1"/>
      <dgm:spPr/>
      <dgm:t>
        <a:bodyPr/>
        <a:lstStyle/>
        <a:p>
          <a:endParaRPr lang="es-CO"/>
        </a:p>
      </dgm:t>
    </dgm:pt>
    <dgm:pt modelId="{8E8BA4CE-9305-4F31-9F0D-55745D311A12}">
      <dgm:prSet phldrT="[Texto]"/>
      <dgm:spPr/>
      <dgm:t>
        <a:bodyPr/>
        <a:lstStyle/>
        <a:p>
          <a:r>
            <a:rPr lang="es-CO" b="1" i="0" dirty="0" smtClean="0">
              <a:solidFill>
                <a:srgbClr val="002060"/>
              </a:solidFill>
              <a:latin typeface="Arial Narrow" panose="020B0606020202030204" pitchFamily="34" charset="0"/>
            </a:rPr>
            <a:t>Busca identificar el desempeño idóneo en los diversos contextos culturales y sociales. El desarrollo de la habilidades cognoscitivas y meta cognitivas.  Los conocimientos y regulación de sus procesos afectivos y motivacionales. Hacer del Líder Educativo  protagonista de su vida y de su proceso de aprendizaje</a:t>
          </a:r>
          <a:endParaRPr lang="es-CO" b="1" dirty="0">
            <a:solidFill>
              <a:srgbClr val="002060"/>
            </a:solidFill>
            <a:latin typeface="Arial Narrow" panose="020B0606020202030204" pitchFamily="34" charset="0"/>
          </a:endParaRPr>
        </a:p>
      </dgm:t>
    </dgm:pt>
    <dgm:pt modelId="{427AAF2C-1780-4E76-BC78-15CFC0274C89}" type="parTrans" cxnId="{37138D4E-1F61-44E4-8364-62EC8BCDD2E5}">
      <dgm:prSet/>
      <dgm:spPr/>
      <dgm:t>
        <a:bodyPr/>
        <a:lstStyle/>
        <a:p>
          <a:endParaRPr lang="es-CO"/>
        </a:p>
      </dgm:t>
    </dgm:pt>
    <dgm:pt modelId="{7FD5DA15-B394-4277-85EA-6381251D04B4}" type="sibTrans" cxnId="{37138D4E-1F61-44E4-8364-62EC8BCDD2E5}">
      <dgm:prSet/>
      <dgm:spPr/>
      <dgm:t>
        <a:bodyPr/>
        <a:lstStyle/>
        <a:p>
          <a:endParaRPr lang="es-CO"/>
        </a:p>
      </dgm:t>
    </dgm:pt>
    <dgm:pt modelId="{B81D226F-E434-4242-8C73-17D348A8EB7D}" type="pres">
      <dgm:prSet presAssocID="{5BB2A778-3C75-4B8E-92BC-18C2E0403343}" presName="Name0" presStyleCnt="0">
        <dgm:presLayoutVars>
          <dgm:dir/>
          <dgm:resizeHandles val="exact"/>
        </dgm:presLayoutVars>
      </dgm:prSet>
      <dgm:spPr/>
      <dgm:t>
        <a:bodyPr/>
        <a:lstStyle/>
        <a:p>
          <a:endParaRPr lang="es-CO"/>
        </a:p>
      </dgm:t>
    </dgm:pt>
    <dgm:pt modelId="{2108B805-9C3E-44C1-A5C4-EC956108C363}" type="pres">
      <dgm:prSet presAssocID="{5BB2A778-3C75-4B8E-92BC-18C2E0403343}" presName="fgShape" presStyleLbl="fgShp" presStyleIdx="0" presStyleCnt="1"/>
      <dgm:spPr/>
    </dgm:pt>
    <dgm:pt modelId="{6D88E590-DD3B-431C-B703-FBF2D1019FFD}" type="pres">
      <dgm:prSet presAssocID="{5BB2A778-3C75-4B8E-92BC-18C2E0403343}" presName="linComp" presStyleCnt="0"/>
      <dgm:spPr/>
    </dgm:pt>
    <dgm:pt modelId="{C141E230-F125-48EB-B643-0C71804B03F1}" type="pres">
      <dgm:prSet presAssocID="{8E8BA4CE-9305-4F31-9F0D-55745D311A12}" presName="compNode" presStyleCnt="0"/>
      <dgm:spPr/>
    </dgm:pt>
    <dgm:pt modelId="{D7212AE3-5D8E-4FBC-A4A9-274A2103D142}" type="pres">
      <dgm:prSet presAssocID="{8E8BA4CE-9305-4F31-9F0D-55745D311A12}" presName="bkgdShape" presStyleLbl="node1" presStyleIdx="0" presStyleCnt="1"/>
      <dgm:spPr/>
      <dgm:t>
        <a:bodyPr/>
        <a:lstStyle/>
        <a:p>
          <a:endParaRPr lang="es-CO"/>
        </a:p>
      </dgm:t>
    </dgm:pt>
    <dgm:pt modelId="{E9719C8A-9CB9-47B2-979E-5FC93D9693BE}" type="pres">
      <dgm:prSet presAssocID="{8E8BA4CE-9305-4F31-9F0D-55745D311A12}" presName="nodeTx" presStyleLbl="node1" presStyleIdx="0" presStyleCnt="1">
        <dgm:presLayoutVars>
          <dgm:bulletEnabled val="1"/>
        </dgm:presLayoutVars>
      </dgm:prSet>
      <dgm:spPr/>
      <dgm:t>
        <a:bodyPr/>
        <a:lstStyle/>
        <a:p>
          <a:endParaRPr lang="es-CO"/>
        </a:p>
      </dgm:t>
    </dgm:pt>
    <dgm:pt modelId="{737533D2-B720-4A95-8ECD-F4DF4073831F}" type="pres">
      <dgm:prSet presAssocID="{8E8BA4CE-9305-4F31-9F0D-55745D311A12}" presName="invisiNode" presStyleLbl="node1" presStyleIdx="0" presStyleCnt="1"/>
      <dgm:spPr/>
    </dgm:pt>
    <dgm:pt modelId="{DF7791F7-648D-4007-9C40-CA09319DD271}" type="pres">
      <dgm:prSet presAssocID="{8E8BA4CE-9305-4F31-9F0D-55745D311A12}" presName="imagNode" presStyleLbl="fgImgPlace1" presStyleIdx="0" presStyleCnt="1"/>
      <dgm:spPr>
        <a:blipFill rotWithShape="1">
          <a:blip xmlns:r="http://schemas.openxmlformats.org/officeDocument/2006/relationships" r:embed="rId1"/>
          <a:stretch>
            <a:fillRect/>
          </a:stretch>
        </a:blipFill>
      </dgm:spPr>
      <dgm:t>
        <a:bodyPr/>
        <a:lstStyle/>
        <a:p>
          <a:endParaRPr lang="es-CO"/>
        </a:p>
      </dgm:t>
    </dgm:pt>
  </dgm:ptLst>
  <dgm:cxnLst>
    <dgm:cxn modelId="{37138D4E-1F61-44E4-8364-62EC8BCDD2E5}" srcId="{5BB2A778-3C75-4B8E-92BC-18C2E0403343}" destId="{8E8BA4CE-9305-4F31-9F0D-55745D311A12}" srcOrd="0" destOrd="0" parTransId="{427AAF2C-1780-4E76-BC78-15CFC0274C89}" sibTransId="{7FD5DA15-B394-4277-85EA-6381251D04B4}"/>
    <dgm:cxn modelId="{BF312597-4E06-40E2-89D5-97205FB2B8B8}" type="presOf" srcId="{8E8BA4CE-9305-4F31-9F0D-55745D311A12}" destId="{D7212AE3-5D8E-4FBC-A4A9-274A2103D142}" srcOrd="0" destOrd="0" presId="urn:microsoft.com/office/officeart/2005/8/layout/hList7"/>
    <dgm:cxn modelId="{FB536A1F-0535-4BE1-87FB-CFD0DA2144C3}" type="presOf" srcId="{8E8BA4CE-9305-4F31-9F0D-55745D311A12}" destId="{E9719C8A-9CB9-47B2-979E-5FC93D9693BE}" srcOrd="1" destOrd="0" presId="urn:microsoft.com/office/officeart/2005/8/layout/hList7"/>
    <dgm:cxn modelId="{FE8ED6F9-4449-48A3-BCD0-BCE9909A6FE5}" type="presOf" srcId="{5BB2A778-3C75-4B8E-92BC-18C2E0403343}" destId="{B81D226F-E434-4242-8C73-17D348A8EB7D}" srcOrd="0" destOrd="0" presId="urn:microsoft.com/office/officeart/2005/8/layout/hList7"/>
    <dgm:cxn modelId="{CC106236-D133-4E90-87AE-B6C9FD32EB21}" type="presParOf" srcId="{B81D226F-E434-4242-8C73-17D348A8EB7D}" destId="{2108B805-9C3E-44C1-A5C4-EC956108C363}" srcOrd="0" destOrd="0" presId="urn:microsoft.com/office/officeart/2005/8/layout/hList7"/>
    <dgm:cxn modelId="{9F2816B2-B16C-466D-9056-7F758696590B}" type="presParOf" srcId="{B81D226F-E434-4242-8C73-17D348A8EB7D}" destId="{6D88E590-DD3B-431C-B703-FBF2D1019FFD}" srcOrd="1" destOrd="0" presId="urn:microsoft.com/office/officeart/2005/8/layout/hList7"/>
    <dgm:cxn modelId="{5C4ECD5C-60B3-4CA9-9813-9DC823D5EA86}" type="presParOf" srcId="{6D88E590-DD3B-431C-B703-FBF2D1019FFD}" destId="{C141E230-F125-48EB-B643-0C71804B03F1}" srcOrd="0" destOrd="0" presId="urn:microsoft.com/office/officeart/2005/8/layout/hList7"/>
    <dgm:cxn modelId="{77BF0130-2D05-4827-8E64-D31A6D0A69C6}" type="presParOf" srcId="{C141E230-F125-48EB-B643-0C71804B03F1}" destId="{D7212AE3-5D8E-4FBC-A4A9-274A2103D142}" srcOrd="0" destOrd="0" presId="urn:microsoft.com/office/officeart/2005/8/layout/hList7"/>
    <dgm:cxn modelId="{7FC481D6-7E0B-478F-BEE9-1C735E3A3FBA}" type="presParOf" srcId="{C141E230-F125-48EB-B643-0C71804B03F1}" destId="{E9719C8A-9CB9-47B2-979E-5FC93D9693BE}" srcOrd="1" destOrd="0" presId="urn:microsoft.com/office/officeart/2005/8/layout/hList7"/>
    <dgm:cxn modelId="{3354DB3E-6933-4E46-85D3-1CEDE9976A47}" type="presParOf" srcId="{C141E230-F125-48EB-B643-0C71804B03F1}" destId="{737533D2-B720-4A95-8ECD-F4DF4073831F}" srcOrd="2" destOrd="0" presId="urn:microsoft.com/office/officeart/2005/8/layout/hList7"/>
    <dgm:cxn modelId="{79E0F82B-2220-47FC-9CFC-454DDE91639B}" type="presParOf" srcId="{C141E230-F125-48EB-B643-0C71804B03F1}" destId="{DF7791F7-648D-4007-9C40-CA09319DD2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5240B2-5915-48B3-A5C2-B41BB0960894}" type="doc">
      <dgm:prSet loTypeId="urn:microsoft.com/office/officeart/2005/8/layout/hierarchy4" loCatId="hierarchy" qsTypeId="urn:microsoft.com/office/officeart/2005/8/quickstyle/3d1" qsCatId="3D" csTypeId="urn:microsoft.com/office/officeart/2005/8/colors/accent1_1" csCatId="accent1" phldr="1"/>
      <dgm:spPr/>
      <dgm:t>
        <a:bodyPr/>
        <a:lstStyle/>
        <a:p>
          <a:endParaRPr lang="es-CO"/>
        </a:p>
      </dgm:t>
    </dgm:pt>
    <dgm:pt modelId="{2DA59E64-ABFB-4E62-8EAD-302018095F78}">
      <dgm:prSet custT="1"/>
      <dgm:spPr/>
      <dgm:t>
        <a:bodyPr/>
        <a:lstStyle/>
        <a:p>
          <a:pPr rtl="0"/>
          <a:r>
            <a:rPr lang="es-CO" sz="1800" dirty="0" smtClean="0">
              <a:solidFill>
                <a:srgbClr val="002060"/>
              </a:solidFill>
              <a:latin typeface="Arial Narrow" panose="020B0606020202030204" pitchFamily="34" charset="0"/>
            </a:rPr>
            <a:t>Un enfoque competencial supone un cambio de perspectiva:   </a:t>
          </a:r>
          <a:r>
            <a:rPr lang="es-CO" sz="1800" b="1" dirty="0" smtClean="0">
              <a:solidFill>
                <a:srgbClr val="002060"/>
              </a:solidFill>
              <a:latin typeface="Arial Narrow" panose="020B0606020202030204" pitchFamily="34" charset="0"/>
            </a:rPr>
            <a:t>lo hace en las competencias que deben tener los que ocupan funciones directivas</a:t>
          </a:r>
          <a:r>
            <a:rPr lang="es-CO" sz="1200" dirty="0" smtClean="0">
              <a:solidFill>
                <a:srgbClr val="002060"/>
              </a:solidFill>
              <a:latin typeface="Arial Narrow" panose="020B0606020202030204" pitchFamily="34" charset="0"/>
            </a:rPr>
            <a:t>.</a:t>
          </a:r>
          <a:endParaRPr lang="es-CO" sz="1200" dirty="0">
            <a:solidFill>
              <a:srgbClr val="002060"/>
            </a:solidFill>
            <a:latin typeface="Arial Narrow" panose="020B0606020202030204" pitchFamily="34" charset="0"/>
          </a:endParaRPr>
        </a:p>
      </dgm:t>
    </dgm:pt>
    <dgm:pt modelId="{8F898794-AF06-4E06-BA8B-B0E4F0BE3D4A}" type="parTrans" cxnId="{D931C7AB-364D-4FF1-BD5D-5E06CC1509D0}">
      <dgm:prSet/>
      <dgm:spPr/>
      <dgm:t>
        <a:bodyPr/>
        <a:lstStyle/>
        <a:p>
          <a:endParaRPr lang="es-CO">
            <a:solidFill>
              <a:srgbClr val="002060"/>
            </a:solidFill>
          </a:endParaRPr>
        </a:p>
      </dgm:t>
    </dgm:pt>
    <dgm:pt modelId="{3EF86EE6-68EE-4DB3-9DF3-DCF629C03671}" type="sibTrans" cxnId="{D931C7AB-364D-4FF1-BD5D-5E06CC1509D0}">
      <dgm:prSet/>
      <dgm:spPr/>
      <dgm:t>
        <a:bodyPr/>
        <a:lstStyle/>
        <a:p>
          <a:endParaRPr lang="es-CO">
            <a:solidFill>
              <a:srgbClr val="002060"/>
            </a:solidFill>
          </a:endParaRPr>
        </a:p>
      </dgm:t>
    </dgm:pt>
    <dgm:pt modelId="{32F9B43F-5730-43C9-B175-010467ECE292}">
      <dgm:prSet custT="1"/>
      <dgm:spPr/>
      <dgm:t>
        <a:bodyPr/>
        <a:lstStyle/>
        <a:p>
          <a:pPr rtl="0"/>
          <a:r>
            <a:rPr lang="es-CO" sz="1200" dirty="0" smtClean="0">
              <a:solidFill>
                <a:srgbClr val="002060"/>
              </a:solidFill>
              <a:latin typeface="Arial Narrow" panose="020B0606020202030204" pitchFamily="34" charset="0"/>
            </a:rPr>
            <a:t>modelo </a:t>
          </a:r>
          <a:r>
            <a:rPr lang="es-CO" sz="1800" b="1" dirty="0" smtClean="0">
              <a:solidFill>
                <a:srgbClr val="002060"/>
              </a:solidFill>
              <a:latin typeface="Arial Narrow" panose="020B0606020202030204" pitchFamily="34" charset="0"/>
            </a:rPr>
            <a:t>burocrático </a:t>
          </a:r>
          <a:r>
            <a:rPr lang="es-CO" sz="1800" b="1" dirty="0" err="1" smtClean="0">
              <a:solidFill>
                <a:srgbClr val="002060"/>
              </a:solidFill>
              <a:latin typeface="Arial Narrow" panose="020B0606020202030204" pitchFamily="34" charset="0"/>
            </a:rPr>
            <a:t>gerencialista</a:t>
          </a:r>
          <a:r>
            <a:rPr lang="es-CO" sz="1200" dirty="0" smtClean="0">
              <a:solidFill>
                <a:srgbClr val="002060"/>
              </a:solidFill>
              <a:latin typeface="Arial Narrow" panose="020B0606020202030204" pitchFamily="34" charset="0"/>
            </a:rPr>
            <a:t> dominante, </a:t>
          </a:r>
          <a:endParaRPr lang="es-CO" sz="1200" dirty="0">
            <a:solidFill>
              <a:srgbClr val="002060"/>
            </a:solidFill>
            <a:latin typeface="Arial Narrow" panose="020B0606020202030204" pitchFamily="34" charset="0"/>
          </a:endParaRPr>
        </a:p>
      </dgm:t>
    </dgm:pt>
    <dgm:pt modelId="{771F8CAF-117A-4704-8045-0A3757737938}" type="parTrans" cxnId="{8693EDF5-1873-4D50-8371-8B5392714409}">
      <dgm:prSet/>
      <dgm:spPr/>
      <dgm:t>
        <a:bodyPr/>
        <a:lstStyle/>
        <a:p>
          <a:endParaRPr lang="es-CO">
            <a:solidFill>
              <a:srgbClr val="002060"/>
            </a:solidFill>
          </a:endParaRPr>
        </a:p>
      </dgm:t>
    </dgm:pt>
    <dgm:pt modelId="{435DFDF2-EF66-4584-B706-A020B9EC386F}" type="sibTrans" cxnId="{8693EDF5-1873-4D50-8371-8B5392714409}">
      <dgm:prSet/>
      <dgm:spPr/>
      <dgm:t>
        <a:bodyPr/>
        <a:lstStyle/>
        <a:p>
          <a:endParaRPr lang="es-CO">
            <a:solidFill>
              <a:srgbClr val="002060"/>
            </a:solidFill>
          </a:endParaRPr>
        </a:p>
      </dgm:t>
    </dgm:pt>
    <dgm:pt modelId="{D91A39B8-39C5-4BC6-BC7A-35ACA8193DE9}">
      <dgm:prSet/>
      <dgm:spPr/>
      <dgm:t>
        <a:bodyPr/>
        <a:lstStyle/>
        <a:p>
          <a:pPr rtl="0"/>
          <a:r>
            <a:rPr lang="es-CO" dirty="0" smtClean="0">
              <a:solidFill>
                <a:srgbClr val="002060"/>
              </a:solidFill>
              <a:latin typeface="Arial Narrow" panose="020B0606020202030204" pitchFamily="34" charset="0"/>
            </a:rPr>
            <a:t>Los directivos se subordinan funcionalmente a dichos cometidos.</a:t>
          </a:r>
          <a:endParaRPr lang="es-CO" dirty="0">
            <a:solidFill>
              <a:srgbClr val="002060"/>
            </a:solidFill>
            <a:latin typeface="Arial Narrow" panose="020B0606020202030204" pitchFamily="34" charset="0"/>
          </a:endParaRPr>
        </a:p>
      </dgm:t>
    </dgm:pt>
    <dgm:pt modelId="{DC97314F-617E-4CF9-AA64-963D01E7BF8F}" type="parTrans" cxnId="{E7410828-82C5-4015-A2D3-74576E5BFE24}">
      <dgm:prSet/>
      <dgm:spPr/>
      <dgm:t>
        <a:bodyPr/>
        <a:lstStyle/>
        <a:p>
          <a:endParaRPr lang="es-CO">
            <a:solidFill>
              <a:srgbClr val="002060"/>
            </a:solidFill>
          </a:endParaRPr>
        </a:p>
      </dgm:t>
    </dgm:pt>
    <dgm:pt modelId="{596ECC99-677C-4709-A366-39A748F68D48}" type="sibTrans" cxnId="{E7410828-82C5-4015-A2D3-74576E5BFE24}">
      <dgm:prSet/>
      <dgm:spPr/>
      <dgm:t>
        <a:bodyPr/>
        <a:lstStyle/>
        <a:p>
          <a:endParaRPr lang="es-CO">
            <a:solidFill>
              <a:srgbClr val="002060"/>
            </a:solidFill>
          </a:endParaRPr>
        </a:p>
      </dgm:t>
    </dgm:pt>
    <dgm:pt modelId="{FFB92F4A-4553-4056-B62D-C165747250E6}">
      <dgm:prSet/>
      <dgm:spPr/>
      <dgm:t>
        <a:bodyPr/>
        <a:lstStyle/>
        <a:p>
          <a:pPr rtl="0"/>
          <a:r>
            <a:rPr lang="es-CO" dirty="0" smtClean="0">
              <a:solidFill>
                <a:srgbClr val="002060"/>
              </a:solidFill>
              <a:latin typeface="Arial Narrow" panose="020B0606020202030204" pitchFamily="34" charset="0"/>
            </a:rPr>
            <a:t>Lo que importa es cumplir las funciones asignadas y las tareas correspondientes. </a:t>
          </a:r>
          <a:endParaRPr lang="es-CO" dirty="0">
            <a:solidFill>
              <a:srgbClr val="002060"/>
            </a:solidFill>
            <a:latin typeface="Arial Narrow" panose="020B0606020202030204" pitchFamily="34" charset="0"/>
          </a:endParaRPr>
        </a:p>
      </dgm:t>
    </dgm:pt>
    <dgm:pt modelId="{B4E40514-5672-4900-A285-8FAD55E8D12B}" type="parTrans" cxnId="{74AF648E-1D09-4AC3-83FB-655F7FE40D99}">
      <dgm:prSet/>
      <dgm:spPr/>
      <dgm:t>
        <a:bodyPr/>
        <a:lstStyle/>
        <a:p>
          <a:endParaRPr lang="es-CO">
            <a:solidFill>
              <a:srgbClr val="002060"/>
            </a:solidFill>
          </a:endParaRPr>
        </a:p>
      </dgm:t>
    </dgm:pt>
    <dgm:pt modelId="{FB3CF095-1DA6-4F4C-9EDE-F11B0C864620}" type="sibTrans" cxnId="{74AF648E-1D09-4AC3-83FB-655F7FE40D99}">
      <dgm:prSet/>
      <dgm:spPr/>
      <dgm:t>
        <a:bodyPr/>
        <a:lstStyle/>
        <a:p>
          <a:endParaRPr lang="es-CO">
            <a:solidFill>
              <a:srgbClr val="002060"/>
            </a:solidFill>
          </a:endParaRPr>
        </a:p>
      </dgm:t>
    </dgm:pt>
    <dgm:pt modelId="{DDFDAB2D-0ADB-4083-9842-0EACA34B9447}">
      <dgm:prSet/>
      <dgm:spPr/>
      <dgm:t>
        <a:bodyPr/>
        <a:lstStyle/>
        <a:p>
          <a:pPr rtl="0"/>
          <a:r>
            <a:rPr lang="es-CO" b="1" dirty="0" smtClean="0">
              <a:solidFill>
                <a:srgbClr val="002060"/>
              </a:solidFill>
              <a:latin typeface="Arial Narrow" panose="020B0606020202030204" pitchFamily="34" charset="0"/>
            </a:rPr>
            <a:t>Los directivos adquieren un papel activo y se hace desde una perspectiva de desarrollo, puesto que las competencias son progresivas</a:t>
          </a:r>
          <a:endParaRPr lang="es-CO" b="1" dirty="0">
            <a:solidFill>
              <a:srgbClr val="002060"/>
            </a:solidFill>
            <a:latin typeface="Arial Narrow" panose="020B0606020202030204" pitchFamily="34" charset="0"/>
          </a:endParaRPr>
        </a:p>
      </dgm:t>
    </dgm:pt>
    <dgm:pt modelId="{24DD4CCD-FDE9-4178-81A8-59CE8578AB0E}" type="parTrans" cxnId="{8DA77142-6AFB-4096-8228-A8550F02A0ED}">
      <dgm:prSet/>
      <dgm:spPr/>
      <dgm:t>
        <a:bodyPr/>
        <a:lstStyle/>
        <a:p>
          <a:endParaRPr lang="es-CO">
            <a:solidFill>
              <a:srgbClr val="002060"/>
            </a:solidFill>
          </a:endParaRPr>
        </a:p>
      </dgm:t>
    </dgm:pt>
    <dgm:pt modelId="{D9273BCC-62B8-4750-9871-A02B39E88101}" type="sibTrans" cxnId="{8DA77142-6AFB-4096-8228-A8550F02A0ED}">
      <dgm:prSet/>
      <dgm:spPr/>
      <dgm:t>
        <a:bodyPr/>
        <a:lstStyle/>
        <a:p>
          <a:endParaRPr lang="es-CO">
            <a:solidFill>
              <a:srgbClr val="002060"/>
            </a:solidFill>
          </a:endParaRPr>
        </a:p>
      </dgm:t>
    </dgm:pt>
    <dgm:pt modelId="{C89C22DF-F5D6-49EC-ABE6-08810285A808}">
      <dgm:prSet/>
      <dgm:spPr/>
      <dgm:t>
        <a:bodyPr/>
        <a:lstStyle/>
        <a:p>
          <a:pPr rtl="0"/>
          <a:r>
            <a:rPr lang="es-CO" b="1" dirty="0" smtClean="0">
              <a:solidFill>
                <a:srgbClr val="002060"/>
              </a:solidFill>
              <a:latin typeface="Arial Narrow" panose="020B0606020202030204" pitchFamily="34" charset="0"/>
            </a:rPr>
            <a:t>Un  competencial permite identificar aquellas competencias precisas en el ejercicio del cargo y, por tanto, en la selección de aspirantes; </a:t>
          </a:r>
          <a:endParaRPr lang="es-CO" b="1" dirty="0">
            <a:solidFill>
              <a:srgbClr val="002060"/>
            </a:solidFill>
            <a:latin typeface="Arial Narrow" panose="020B0606020202030204" pitchFamily="34" charset="0"/>
          </a:endParaRPr>
        </a:p>
      </dgm:t>
    </dgm:pt>
    <dgm:pt modelId="{146B76C2-631C-4B38-A037-6B7973B58BFD}" type="parTrans" cxnId="{FD6316D7-C4D3-403C-A784-26C264A55831}">
      <dgm:prSet/>
      <dgm:spPr/>
      <dgm:t>
        <a:bodyPr/>
        <a:lstStyle/>
        <a:p>
          <a:endParaRPr lang="es-CO">
            <a:solidFill>
              <a:srgbClr val="002060"/>
            </a:solidFill>
          </a:endParaRPr>
        </a:p>
      </dgm:t>
    </dgm:pt>
    <dgm:pt modelId="{B5C87A24-9766-4A33-A69B-46501E1A4CA6}" type="sibTrans" cxnId="{FD6316D7-C4D3-403C-A784-26C264A55831}">
      <dgm:prSet/>
      <dgm:spPr/>
      <dgm:t>
        <a:bodyPr/>
        <a:lstStyle/>
        <a:p>
          <a:endParaRPr lang="es-CO">
            <a:solidFill>
              <a:srgbClr val="002060"/>
            </a:solidFill>
          </a:endParaRPr>
        </a:p>
      </dgm:t>
    </dgm:pt>
    <dgm:pt modelId="{D2043F96-40C5-4BFD-8881-BAC4BDF98D5F}">
      <dgm:prSet/>
      <dgm:spPr/>
      <dgm:t>
        <a:bodyPr/>
        <a:lstStyle/>
        <a:p>
          <a:r>
            <a:rPr lang="es-CO" b="1" dirty="0" smtClean="0">
              <a:solidFill>
                <a:srgbClr val="002060"/>
              </a:solidFill>
              <a:latin typeface="Arial Narrow" panose="020B0606020202030204" pitchFamily="34" charset="0"/>
            </a:rPr>
            <a:t>Permite paralelamente, diseñar planes de formación permanente para los directivos en ejercicio</a:t>
          </a:r>
          <a:endParaRPr lang="es-CO" b="1" dirty="0">
            <a:solidFill>
              <a:srgbClr val="002060"/>
            </a:solidFill>
            <a:latin typeface="Arial Narrow" panose="020B0606020202030204" pitchFamily="34" charset="0"/>
          </a:endParaRPr>
        </a:p>
      </dgm:t>
    </dgm:pt>
    <dgm:pt modelId="{118A4A7F-1317-4865-BC13-9277FA3D382A}" type="parTrans" cxnId="{9126F36F-47D6-4D84-B6CA-44931C88E66D}">
      <dgm:prSet/>
      <dgm:spPr/>
      <dgm:t>
        <a:bodyPr/>
        <a:lstStyle/>
        <a:p>
          <a:endParaRPr lang="es-CO">
            <a:solidFill>
              <a:srgbClr val="002060"/>
            </a:solidFill>
          </a:endParaRPr>
        </a:p>
      </dgm:t>
    </dgm:pt>
    <dgm:pt modelId="{E9DFFD00-4FAA-4C40-8FCF-33A2570D8202}" type="sibTrans" cxnId="{9126F36F-47D6-4D84-B6CA-44931C88E66D}">
      <dgm:prSet/>
      <dgm:spPr/>
      <dgm:t>
        <a:bodyPr/>
        <a:lstStyle/>
        <a:p>
          <a:endParaRPr lang="es-CO">
            <a:solidFill>
              <a:srgbClr val="002060"/>
            </a:solidFill>
          </a:endParaRPr>
        </a:p>
      </dgm:t>
    </dgm:pt>
    <dgm:pt modelId="{4C78CB9D-0A21-4156-B7CA-58C7BC667DF8}" type="pres">
      <dgm:prSet presAssocID="{085240B2-5915-48B3-A5C2-B41BB0960894}" presName="Name0" presStyleCnt="0">
        <dgm:presLayoutVars>
          <dgm:chPref val="1"/>
          <dgm:dir/>
          <dgm:animOne val="branch"/>
          <dgm:animLvl val="lvl"/>
          <dgm:resizeHandles/>
        </dgm:presLayoutVars>
      </dgm:prSet>
      <dgm:spPr/>
      <dgm:t>
        <a:bodyPr/>
        <a:lstStyle/>
        <a:p>
          <a:endParaRPr lang="es-CO"/>
        </a:p>
      </dgm:t>
    </dgm:pt>
    <dgm:pt modelId="{624FF240-7C7C-4ECB-A156-39294CD3E189}" type="pres">
      <dgm:prSet presAssocID="{2DA59E64-ABFB-4E62-8EAD-302018095F78}" presName="vertOne" presStyleCnt="0"/>
      <dgm:spPr/>
    </dgm:pt>
    <dgm:pt modelId="{ACA42C1D-54E7-46CE-9998-143DE76BDB2F}" type="pres">
      <dgm:prSet presAssocID="{2DA59E64-ABFB-4E62-8EAD-302018095F78}" presName="txOne" presStyleLbl="node0" presStyleIdx="0" presStyleCnt="2">
        <dgm:presLayoutVars>
          <dgm:chPref val="3"/>
        </dgm:presLayoutVars>
      </dgm:prSet>
      <dgm:spPr/>
      <dgm:t>
        <a:bodyPr/>
        <a:lstStyle/>
        <a:p>
          <a:endParaRPr lang="es-CO"/>
        </a:p>
      </dgm:t>
    </dgm:pt>
    <dgm:pt modelId="{74F5FA76-E1A6-424C-B4C2-9AAA728BB9CF}" type="pres">
      <dgm:prSet presAssocID="{2DA59E64-ABFB-4E62-8EAD-302018095F78}" presName="parTransOne" presStyleCnt="0"/>
      <dgm:spPr/>
    </dgm:pt>
    <dgm:pt modelId="{DEB02E1F-F5CA-4D68-BA40-D60B6420BA60}" type="pres">
      <dgm:prSet presAssocID="{2DA59E64-ABFB-4E62-8EAD-302018095F78}" presName="horzOne" presStyleCnt="0"/>
      <dgm:spPr/>
    </dgm:pt>
    <dgm:pt modelId="{40752338-B395-406D-837C-303CDF216CF2}" type="pres">
      <dgm:prSet presAssocID="{DDFDAB2D-0ADB-4083-9842-0EACA34B9447}" presName="vertTwo" presStyleCnt="0"/>
      <dgm:spPr/>
    </dgm:pt>
    <dgm:pt modelId="{1699F1F6-F07B-4CE2-9758-901877603109}" type="pres">
      <dgm:prSet presAssocID="{DDFDAB2D-0ADB-4083-9842-0EACA34B9447}" presName="txTwo" presStyleLbl="node2" presStyleIdx="0" presStyleCnt="5">
        <dgm:presLayoutVars>
          <dgm:chPref val="3"/>
        </dgm:presLayoutVars>
      </dgm:prSet>
      <dgm:spPr/>
      <dgm:t>
        <a:bodyPr/>
        <a:lstStyle/>
        <a:p>
          <a:endParaRPr lang="es-CO"/>
        </a:p>
      </dgm:t>
    </dgm:pt>
    <dgm:pt modelId="{1131BFDF-5A04-407F-82F1-DD83C253C341}" type="pres">
      <dgm:prSet presAssocID="{DDFDAB2D-0ADB-4083-9842-0EACA34B9447}" presName="horzTwo" presStyleCnt="0"/>
      <dgm:spPr/>
    </dgm:pt>
    <dgm:pt modelId="{54792976-F068-4558-87CF-57C256B0D14F}" type="pres">
      <dgm:prSet presAssocID="{D9273BCC-62B8-4750-9871-A02B39E88101}" presName="sibSpaceTwo" presStyleCnt="0"/>
      <dgm:spPr/>
    </dgm:pt>
    <dgm:pt modelId="{A417C7FB-9CF8-45E1-A856-6482C0AD541E}" type="pres">
      <dgm:prSet presAssocID="{C89C22DF-F5D6-49EC-ABE6-08810285A808}" presName="vertTwo" presStyleCnt="0"/>
      <dgm:spPr/>
    </dgm:pt>
    <dgm:pt modelId="{B8757EC6-46B8-46A5-99CC-5202CE281831}" type="pres">
      <dgm:prSet presAssocID="{C89C22DF-F5D6-49EC-ABE6-08810285A808}" presName="txTwo" presStyleLbl="node2" presStyleIdx="1" presStyleCnt="5">
        <dgm:presLayoutVars>
          <dgm:chPref val="3"/>
        </dgm:presLayoutVars>
      </dgm:prSet>
      <dgm:spPr/>
      <dgm:t>
        <a:bodyPr/>
        <a:lstStyle/>
        <a:p>
          <a:endParaRPr lang="es-CO"/>
        </a:p>
      </dgm:t>
    </dgm:pt>
    <dgm:pt modelId="{0DD90672-B29D-46E2-9E9D-EA38FABC712C}" type="pres">
      <dgm:prSet presAssocID="{C89C22DF-F5D6-49EC-ABE6-08810285A808}" presName="horzTwo" presStyleCnt="0"/>
      <dgm:spPr/>
    </dgm:pt>
    <dgm:pt modelId="{9487EC39-6BBE-48B2-A57A-C696B8A5EE88}" type="pres">
      <dgm:prSet presAssocID="{B5C87A24-9766-4A33-A69B-46501E1A4CA6}" presName="sibSpaceTwo" presStyleCnt="0"/>
      <dgm:spPr/>
    </dgm:pt>
    <dgm:pt modelId="{9C1470CF-94E6-4B19-9A26-6DCD3A657E99}" type="pres">
      <dgm:prSet presAssocID="{D2043F96-40C5-4BFD-8881-BAC4BDF98D5F}" presName="vertTwo" presStyleCnt="0"/>
      <dgm:spPr/>
    </dgm:pt>
    <dgm:pt modelId="{A6A987A5-DF3E-4C5B-8B1C-5343D11D897E}" type="pres">
      <dgm:prSet presAssocID="{D2043F96-40C5-4BFD-8881-BAC4BDF98D5F}" presName="txTwo" presStyleLbl="node2" presStyleIdx="2" presStyleCnt="5">
        <dgm:presLayoutVars>
          <dgm:chPref val="3"/>
        </dgm:presLayoutVars>
      </dgm:prSet>
      <dgm:spPr/>
      <dgm:t>
        <a:bodyPr/>
        <a:lstStyle/>
        <a:p>
          <a:endParaRPr lang="es-CO"/>
        </a:p>
      </dgm:t>
    </dgm:pt>
    <dgm:pt modelId="{D934584F-64BF-4C4D-B9E4-4100D47170B0}" type="pres">
      <dgm:prSet presAssocID="{D2043F96-40C5-4BFD-8881-BAC4BDF98D5F}" presName="horzTwo" presStyleCnt="0"/>
      <dgm:spPr/>
    </dgm:pt>
    <dgm:pt modelId="{0AB9C6D2-D6D8-4E0A-B274-43AF1C52EEEA}" type="pres">
      <dgm:prSet presAssocID="{3EF86EE6-68EE-4DB3-9DF3-DCF629C03671}" presName="sibSpaceOne" presStyleCnt="0"/>
      <dgm:spPr/>
    </dgm:pt>
    <dgm:pt modelId="{2195B025-24D6-4599-90C6-53ADC9BB0842}" type="pres">
      <dgm:prSet presAssocID="{32F9B43F-5730-43C9-B175-010467ECE292}" presName="vertOne" presStyleCnt="0"/>
      <dgm:spPr/>
    </dgm:pt>
    <dgm:pt modelId="{EAA5E7D0-941A-4E76-83F2-4DA80B72A858}" type="pres">
      <dgm:prSet presAssocID="{32F9B43F-5730-43C9-B175-010467ECE292}" presName="txOne" presStyleLbl="node0" presStyleIdx="1" presStyleCnt="2">
        <dgm:presLayoutVars>
          <dgm:chPref val="3"/>
        </dgm:presLayoutVars>
      </dgm:prSet>
      <dgm:spPr/>
      <dgm:t>
        <a:bodyPr/>
        <a:lstStyle/>
        <a:p>
          <a:endParaRPr lang="es-CO"/>
        </a:p>
      </dgm:t>
    </dgm:pt>
    <dgm:pt modelId="{8EB58E67-22CC-4067-B4CD-3406B45CAA12}" type="pres">
      <dgm:prSet presAssocID="{32F9B43F-5730-43C9-B175-010467ECE292}" presName="parTransOne" presStyleCnt="0"/>
      <dgm:spPr/>
    </dgm:pt>
    <dgm:pt modelId="{91F4C378-EBF3-4EFD-B4CC-58CB177B0CC6}" type="pres">
      <dgm:prSet presAssocID="{32F9B43F-5730-43C9-B175-010467ECE292}" presName="horzOne" presStyleCnt="0"/>
      <dgm:spPr/>
    </dgm:pt>
    <dgm:pt modelId="{68909212-5323-4DD8-95AC-1EE7AD511D59}" type="pres">
      <dgm:prSet presAssocID="{FFB92F4A-4553-4056-B62D-C165747250E6}" presName="vertTwo" presStyleCnt="0"/>
      <dgm:spPr/>
    </dgm:pt>
    <dgm:pt modelId="{8B3F3D77-1F3B-4824-B06C-1CCD589CA0A7}" type="pres">
      <dgm:prSet presAssocID="{FFB92F4A-4553-4056-B62D-C165747250E6}" presName="txTwo" presStyleLbl="node2" presStyleIdx="3" presStyleCnt="5">
        <dgm:presLayoutVars>
          <dgm:chPref val="3"/>
        </dgm:presLayoutVars>
      </dgm:prSet>
      <dgm:spPr/>
      <dgm:t>
        <a:bodyPr/>
        <a:lstStyle/>
        <a:p>
          <a:endParaRPr lang="es-CO"/>
        </a:p>
      </dgm:t>
    </dgm:pt>
    <dgm:pt modelId="{930B3A31-DC18-4810-9D61-A4946F3D201F}" type="pres">
      <dgm:prSet presAssocID="{FFB92F4A-4553-4056-B62D-C165747250E6}" presName="horzTwo" presStyleCnt="0"/>
      <dgm:spPr/>
    </dgm:pt>
    <dgm:pt modelId="{80F2973C-8A81-48A5-A1BE-E3F8643646DC}" type="pres">
      <dgm:prSet presAssocID="{FB3CF095-1DA6-4F4C-9EDE-F11B0C864620}" presName="sibSpaceTwo" presStyleCnt="0"/>
      <dgm:spPr/>
    </dgm:pt>
    <dgm:pt modelId="{86F7ADAE-0C8E-4D93-8C3F-412A5514A2B2}" type="pres">
      <dgm:prSet presAssocID="{D91A39B8-39C5-4BC6-BC7A-35ACA8193DE9}" presName="vertTwo" presStyleCnt="0"/>
      <dgm:spPr/>
    </dgm:pt>
    <dgm:pt modelId="{127C8025-92A5-4AF4-9C07-FF94952EF4BB}" type="pres">
      <dgm:prSet presAssocID="{D91A39B8-39C5-4BC6-BC7A-35ACA8193DE9}" presName="txTwo" presStyleLbl="node2" presStyleIdx="4" presStyleCnt="5">
        <dgm:presLayoutVars>
          <dgm:chPref val="3"/>
        </dgm:presLayoutVars>
      </dgm:prSet>
      <dgm:spPr/>
      <dgm:t>
        <a:bodyPr/>
        <a:lstStyle/>
        <a:p>
          <a:endParaRPr lang="es-CO"/>
        </a:p>
      </dgm:t>
    </dgm:pt>
    <dgm:pt modelId="{65AA4B05-8A63-49C0-A806-2F9689383EE8}" type="pres">
      <dgm:prSet presAssocID="{D91A39B8-39C5-4BC6-BC7A-35ACA8193DE9}" presName="horzTwo" presStyleCnt="0"/>
      <dgm:spPr/>
    </dgm:pt>
  </dgm:ptLst>
  <dgm:cxnLst>
    <dgm:cxn modelId="{FD6316D7-C4D3-403C-A784-26C264A55831}" srcId="{2DA59E64-ABFB-4E62-8EAD-302018095F78}" destId="{C89C22DF-F5D6-49EC-ABE6-08810285A808}" srcOrd="1" destOrd="0" parTransId="{146B76C2-631C-4B38-A037-6B7973B58BFD}" sibTransId="{B5C87A24-9766-4A33-A69B-46501E1A4CA6}"/>
    <dgm:cxn modelId="{3950FB02-ECE5-4524-A16C-671D4CA64A45}" type="presOf" srcId="{FFB92F4A-4553-4056-B62D-C165747250E6}" destId="{8B3F3D77-1F3B-4824-B06C-1CCD589CA0A7}" srcOrd="0" destOrd="0" presId="urn:microsoft.com/office/officeart/2005/8/layout/hierarchy4"/>
    <dgm:cxn modelId="{862FE365-138B-4823-ABCD-18FC8C7C0056}" type="presOf" srcId="{2DA59E64-ABFB-4E62-8EAD-302018095F78}" destId="{ACA42C1D-54E7-46CE-9998-143DE76BDB2F}" srcOrd="0" destOrd="0" presId="urn:microsoft.com/office/officeart/2005/8/layout/hierarchy4"/>
    <dgm:cxn modelId="{74AF648E-1D09-4AC3-83FB-655F7FE40D99}" srcId="{32F9B43F-5730-43C9-B175-010467ECE292}" destId="{FFB92F4A-4553-4056-B62D-C165747250E6}" srcOrd="0" destOrd="0" parTransId="{B4E40514-5672-4900-A285-8FAD55E8D12B}" sibTransId="{FB3CF095-1DA6-4F4C-9EDE-F11B0C864620}"/>
    <dgm:cxn modelId="{1250F97B-C73E-4599-AB0D-4D58C4B37A1A}" type="presOf" srcId="{C89C22DF-F5D6-49EC-ABE6-08810285A808}" destId="{B8757EC6-46B8-46A5-99CC-5202CE281831}" srcOrd="0" destOrd="0" presId="urn:microsoft.com/office/officeart/2005/8/layout/hierarchy4"/>
    <dgm:cxn modelId="{8693EDF5-1873-4D50-8371-8B5392714409}" srcId="{085240B2-5915-48B3-A5C2-B41BB0960894}" destId="{32F9B43F-5730-43C9-B175-010467ECE292}" srcOrd="1" destOrd="0" parTransId="{771F8CAF-117A-4704-8045-0A3757737938}" sibTransId="{435DFDF2-EF66-4584-B706-A020B9EC386F}"/>
    <dgm:cxn modelId="{8DA77142-6AFB-4096-8228-A8550F02A0ED}" srcId="{2DA59E64-ABFB-4E62-8EAD-302018095F78}" destId="{DDFDAB2D-0ADB-4083-9842-0EACA34B9447}" srcOrd="0" destOrd="0" parTransId="{24DD4CCD-FDE9-4178-81A8-59CE8578AB0E}" sibTransId="{D9273BCC-62B8-4750-9871-A02B39E88101}"/>
    <dgm:cxn modelId="{0434DCCB-9ACD-46E9-AB30-B17277F6D28C}" type="presOf" srcId="{D91A39B8-39C5-4BC6-BC7A-35ACA8193DE9}" destId="{127C8025-92A5-4AF4-9C07-FF94952EF4BB}" srcOrd="0" destOrd="0" presId="urn:microsoft.com/office/officeart/2005/8/layout/hierarchy4"/>
    <dgm:cxn modelId="{E7410828-82C5-4015-A2D3-74576E5BFE24}" srcId="{32F9B43F-5730-43C9-B175-010467ECE292}" destId="{D91A39B8-39C5-4BC6-BC7A-35ACA8193DE9}" srcOrd="1" destOrd="0" parTransId="{DC97314F-617E-4CF9-AA64-963D01E7BF8F}" sibTransId="{596ECC99-677C-4709-A366-39A748F68D48}"/>
    <dgm:cxn modelId="{5A55FC0A-7156-4268-9B8A-7BF95F6ABF6A}" type="presOf" srcId="{DDFDAB2D-0ADB-4083-9842-0EACA34B9447}" destId="{1699F1F6-F07B-4CE2-9758-901877603109}" srcOrd="0" destOrd="0" presId="urn:microsoft.com/office/officeart/2005/8/layout/hierarchy4"/>
    <dgm:cxn modelId="{9126F36F-47D6-4D84-B6CA-44931C88E66D}" srcId="{2DA59E64-ABFB-4E62-8EAD-302018095F78}" destId="{D2043F96-40C5-4BFD-8881-BAC4BDF98D5F}" srcOrd="2" destOrd="0" parTransId="{118A4A7F-1317-4865-BC13-9277FA3D382A}" sibTransId="{E9DFFD00-4FAA-4C40-8FCF-33A2570D8202}"/>
    <dgm:cxn modelId="{D931C7AB-364D-4FF1-BD5D-5E06CC1509D0}" srcId="{085240B2-5915-48B3-A5C2-B41BB0960894}" destId="{2DA59E64-ABFB-4E62-8EAD-302018095F78}" srcOrd="0" destOrd="0" parTransId="{8F898794-AF06-4E06-BA8B-B0E4F0BE3D4A}" sibTransId="{3EF86EE6-68EE-4DB3-9DF3-DCF629C03671}"/>
    <dgm:cxn modelId="{E494BDE7-8455-4E1C-A521-4B129A1B7C44}" type="presOf" srcId="{32F9B43F-5730-43C9-B175-010467ECE292}" destId="{EAA5E7D0-941A-4E76-83F2-4DA80B72A858}" srcOrd="0" destOrd="0" presId="urn:microsoft.com/office/officeart/2005/8/layout/hierarchy4"/>
    <dgm:cxn modelId="{A883B364-6DA2-4F4F-89A1-669212577509}" type="presOf" srcId="{085240B2-5915-48B3-A5C2-B41BB0960894}" destId="{4C78CB9D-0A21-4156-B7CA-58C7BC667DF8}" srcOrd="0" destOrd="0" presId="urn:microsoft.com/office/officeart/2005/8/layout/hierarchy4"/>
    <dgm:cxn modelId="{A6FA70A4-A21C-43C8-A7E1-16D484B16DC8}" type="presOf" srcId="{D2043F96-40C5-4BFD-8881-BAC4BDF98D5F}" destId="{A6A987A5-DF3E-4C5B-8B1C-5343D11D897E}" srcOrd="0" destOrd="0" presId="urn:microsoft.com/office/officeart/2005/8/layout/hierarchy4"/>
    <dgm:cxn modelId="{BC342556-3DBF-4FE8-8998-B98AAA88604E}" type="presParOf" srcId="{4C78CB9D-0A21-4156-B7CA-58C7BC667DF8}" destId="{624FF240-7C7C-4ECB-A156-39294CD3E189}" srcOrd="0" destOrd="0" presId="urn:microsoft.com/office/officeart/2005/8/layout/hierarchy4"/>
    <dgm:cxn modelId="{EDFE4A61-8AAF-47B9-86AD-5F7CD395C62C}" type="presParOf" srcId="{624FF240-7C7C-4ECB-A156-39294CD3E189}" destId="{ACA42C1D-54E7-46CE-9998-143DE76BDB2F}" srcOrd="0" destOrd="0" presId="urn:microsoft.com/office/officeart/2005/8/layout/hierarchy4"/>
    <dgm:cxn modelId="{C8ABF62E-B187-464E-9DCD-451B7FAD965B}" type="presParOf" srcId="{624FF240-7C7C-4ECB-A156-39294CD3E189}" destId="{74F5FA76-E1A6-424C-B4C2-9AAA728BB9CF}" srcOrd="1" destOrd="0" presId="urn:microsoft.com/office/officeart/2005/8/layout/hierarchy4"/>
    <dgm:cxn modelId="{E6D91D33-5180-41CA-B5D2-597037A4D6D4}" type="presParOf" srcId="{624FF240-7C7C-4ECB-A156-39294CD3E189}" destId="{DEB02E1F-F5CA-4D68-BA40-D60B6420BA60}" srcOrd="2" destOrd="0" presId="urn:microsoft.com/office/officeart/2005/8/layout/hierarchy4"/>
    <dgm:cxn modelId="{42586D57-8B2D-4AA2-9062-7EA443A6C67B}" type="presParOf" srcId="{DEB02E1F-F5CA-4D68-BA40-D60B6420BA60}" destId="{40752338-B395-406D-837C-303CDF216CF2}" srcOrd="0" destOrd="0" presId="urn:microsoft.com/office/officeart/2005/8/layout/hierarchy4"/>
    <dgm:cxn modelId="{0E594F97-A86B-4A3A-87D5-37F2D07A9A68}" type="presParOf" srcId="{40752338-B395-406D-837C-303CDF216CF2}" destId="{1699F1F6-F07B-4CE2-9758-901877603109}" srcOrd="0" destOrd="0" presId="urn:microsoft.com/office/officeart/2005/8/layout/hierarchy4"/>
    <dgm:cxn modelId="{9D991F25-8D47-4CAA-98A9-7DDE5DAF667B}" type="presParOf" srcId="{40752338-B395-406D-837C-303CDF216CF2}" destId="{1131BFDF-5A04-407F-82F1-DD83C253C341}" srcOrd="1" destOrd="0" presId="urn:microsoft.com/office/officeart/2005/8/layout/hierarchy4"/>
    <dgm:cxn modelId="{00FE188F-B27C-46E8-991F-CC2DD250F14E}" type="presParOf" srcId="{DEB02E1F-F5CA-4D68-BA40-D60B6420BA60}" destId="{54792976-F068-4558-87CF-57C256B0D14F}" srcOrd="1" destOrd="0" presId="urn:microsoft.com/office/officeart/2005/8/layout/hierarchy4"/>
    <dgm:cxn modelId="{957109C1-6A46-49EE-9BBB-4A3AB6DE61CE}" type="presParOf" srcId="{DEB02E1F-F5CA-4D68-BA40-D60B6420BA60}" destId="{A417C7FB-9CF8-45E1-A856-6482C0AD541E}" srcOrd="2" destOrd="0" presId="urn:microsoft.com/office/officeart/2005/8/layout/hierarchy4"/>
    <dgm:cxn modelId="{C25463ED-2BB5-4AE5-ACD3-84BC7AFBE0C5}" type="presParOf" srcId="{A417C7FB-9CF8-45E1-A856-6482C0AD541E}" destId="{B8757EC6-46B8-46A5-99CC-5202CE281831}" srcOrd="0" destOrd="0" presId="urn:microsoft.com/office/officeart/2005/8/layout/hierarchy4"/>
    <dgm:cxn modelId="{5D0CF11E-2C68-4EEE-AC6B-A01E59115E86}" type="presParOf" srcId="{A417C7FB-9CF8-45E1-A856-6482C0AD541E}" destId="{0DD90672-B29D-46E2-9E9D-EA38FABC712C}" srcOrd="1" destOrd="0" presId="urn:microsoft.com/office/officeart/2005/8/layout/hierarchy4"/>
    <dgm:cxn modelId="{132102EA-3558-43AB-94AA-87785C411972}" type="presParOf" srcId="{DEB02E1F-F5CA-4D68-BA40-D60B6420BA60}" destId="{9487EC39-6BBE-48B2-A57A-C696B8A5EE88}" srcOrd="3" destOrd="0" presId="urn:microsoft.com/office/officeart/2005/8/layout/hierarchy4"/>
    <dgm:cxn modelId="{D8312E28-DE44-46F6-B988-82D8BE3B1BEA}" type="presParOf" srcId="{DEB02E1F-F5CA-4D68-BA40-D60B6420BA60}" destId="{9C1470CF-94E6-4B19-9A26-6DCD3A657E99}" srcOrd="4" destOrd="0" presId="urn:microsoft.com/office/officeart/2005/8/layout/hierarchy4"/>
    <dgm:cxn modelId="{796D6EA6-560D-456B-8963-574E5BD772D8}" type="presParOf" srcId="{9C1470CF-94E6-4B19-9A26-6DCD3A657E99}" destId="{A6A987A5-DF3E-4C5B-8B1C-5343D11D897E}" srcOrd="0" destOrd="0" presId="urn:microsoft.com/office/officeart/2005/8/layout/hierarchy4"/>
    <dgm:cxn modelId="{3EBAC8DC-778D-4483-AA81-BEB920E65CBC}" type="presParOf" srcId="{9C1470CF-94E6-4B19-9A26-6DCD3A657E99}" destId="{D934584F-64BF-4C4D-B9E4-4100D47170B0}" srcOrd="1" destOrd="0" presId="urn:microsoft.com/office/officeart/2005/8/layout/hierarchy4"/>
    <dgm:cxn modelId="{02931A49-654E-4D1B-9ABA-E2EFBAAB3569}" type="presParOf" srcId="{4C78CB9D-0A21-4156-B7CA-58C7BC667DF8}" destId="{0AB9C6D2-D6D8-4E0A-B274-43AF1C52EEEA}" srcOrd="1" destOrd="0" presId="urn:microsoft.com/office/officeart/2005/8/layout/hierarchy4"/>
    <dgm:cxn modelId="{26F0B6A9-7664-48A7-AB16-9A7A8745C779}" type="presParOf" srcId="{4C78CB9D-0A21-4156-B7CA-58C7BC667DF8}" destId="{2195B025-24D6-4599-90C6-53ADC9BB0842}" srcOrd="2" destOrd="0" presId="urn:microsoft.com/office/officeart/2005/8/layout/hierarchy4"/>
    <dgm:cxn modelId="{BF90AC6A-B1F3-4BE5-8BB0-F5155991450D}" type="presParOf" srcId="{2195B025-24D6-4599-90C6-53ADC9BB0842}" destId="{EAA5E7D0-941A-4E76-83F2-4DA80B72A858}" srcOrd="0" destOrd="0" presId="urn:microsoft.com/office/officeart/2005/8/layout/hierarchy4"/>
    <dgm:cxn modelId="{4DF43B22-F2CB-404A-A8AC-F2FCEBF0EE96}" type="presParOf" srcId="{2195B025-24D6-4599-90C6-53ADC9BB0842}" destId="{8EB58E67-22CC-4067-B4CD-3406B45CAA12}" srcOrd="1" destOrd="0" presId="urn:microsoft.com/office/officeart/2005/8/layout/hierarchy4"/>
    <dgm:cxn modelId="{09009441-C248-4D4B-91F9-ADEA6247A135}" type="presParOf" srcId="{2195B025-24D6-4599-90C6-53ADC9BB0842}" destId="{91F4C378-EBF3-4EFD-B4CC-58CB177B0CC6}" srcOrd="2" destOrd="0" presId="urn:microsoft.com/office/officeart/2005/8/layout/hierarchy4"/>
    <dgm:cxn modelId="{177499F0-0998-4BAA-AE97-F3CB3E4767E2}" type="presParOf" srcId="{91F4C378-EBF3-4EFD-B4CC-58CB177B0CC6}" destId="{68909212-5323-4DD8-95AC-1EE7AD511D59}" srcOrd="0" destOrd="0" presId="urn:microsoft.com/office/officeart/2005/8/layout/hierarchy4"/>
    <dgm:cxn modelId="{09C30211-363B-42CB-8207-34EF4238C193}" type="presParOf" srcId="{68909212-5323-4DD8-95AC-1EE7AD511D59}" destId="{8B3F3D77-1F3B-4824-B06C-1CCD589CA0A7}" srcOrd="0" destOrd="0" presId="urn:microsoft.com/office/officeart/2005/8/layout/hierarchy4"/>
    <dgm:cxn modelId="{F3C50A23-7910-4C81-AFEA-D9734698DFF0}" type="presParOf" srcId="{68909212-5323-4DD8-95AC-1EE7AD511D59}" destId="{930B3A31-DC18-4810-9D61-A4946F3D201F}" srcOrd="1" destOrd="0" presId="urn:microsoft.com/office/officeart/2005/8/layout/hierarchy4"/>
    <dgm:cxn modelId="{508F0937-FF74-4290-8277-30B0C9E54F79}" type="presParOf" srcId="{91F4C378-EBF3-4EFD-B4CC-58CB177B0CC6}" destId="{80F2973C-8A81-48A5-A1BE-E3F8643646DC}" srcOrd="1" destOrd="0" presId="urn:microsoft.com/office/officeart/2005/8/layout/hierarchy4"/>
    <dgm:cxn modelId="{858475A9-3100-4089-9DB2-16805CF995B2}" type="presParOf" srcId="{91F4C378-EBF3-4EFD-B4CC-58CB177B0CC6}" destId="{86F7ADAE-0C8E-4D93-8C3F-412A5514A2B2}" srcOrd="2" destOrd="0" presId="urn:microsoft.com/office/officeart/2005/8/layout/hierarchy4"/>
    <dgm:cxn modelId="{5A670329-19AB-4594-8B64-537B2DDA57CE}" type="presParOf" srcId="{86F7ADAE-0C8E-4D93-8C3F-412A5514A2B2}" destId="{127C8025-92A5-4AF4-9C07-FF94952EF4BB}" srcOrd="0" destOrd="0" presId="urn:microsoft.com/office/officeart/2005/8/layout/hierarchy4"/>
    <dgm:cxn modelId="{1F07E0A0-DEAF-419F-8F28-9A142DB1D28F}" type="presParOf" srcId="{86F7ADAE-0C8E-4D93-8C3F-412A5514A2B2}" destId="{65AA4B05-8A63-49C0-A806-2F9689383EE8}" srcOrd="1" destOrd="0" presId="urn:microsoft.com/office/officeart/2005/8/layout/hierarchy4"/>
  </dgm:cxnLst>
  <dgm:bg>
    <a:solidFill>
      <a:schemeClr val="bg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9E5CFF4-18D7-4258-B411-0DE984897AC4}" type="doc">
      <dgm:prSet loTypeId="urn:microsoft.com/office/officeart/2005/8/layout/radial2" loCatId="relationship" qsTypeId="urn:microsoft.com/office/officeart/2005/8/quickstyle/simple1" qsCatId="simple" csTypeId="urn:microsoft.com/office/officeart/2005/8/colors/accent0_2" csCatId="mainScheme" phldr="1"/>
      <dgm:spPr/>
      <dgm:t>
        <a:bodyPr/>
        <a:lstStyle/>
        <a:p>
          <a:endParaRPr lang="es-CO"/>
        </a:p>
      </dgm:t>
    </dgm:pt>
    <dgm:pt modelId="{235834D5-0DA0-44CA-AD2C-CBA58DAA7F13}">
      <dgm:prSet/>
      <dgm:spPr/>
      <dgm:t>
        <a:bodyPr/>
        <a:lstStyle/>
        <a:p>
          <a:pPr rtl="0"/>
          <a:r>
            <a:rPr lang="es-CO" b="1" dirty="0" smtClean="0">
              <a:solidFill>
                <a:srgbClr val="002060"/>
              </a:solidFill>
              <a:latin typeface="Arial Narrow" panose="020B0606020202030204" pitchFamily="34" charset="0"/>
            </a:rPr>
            <a:t>FUNCIONES</a:t>
          </a:r>
          <a:endParaRPr lang="es-CO" b="1" dirty="0">
            <a:solidFill>
              <a:srgbClr val="002060"/>
            </a:solidFill>
            <a:latin typeface="Arial Narrow" panose="020B0606020202030204" pitchFamily="34" charset="0"/>
          </a:endParaRPr>
        </a:p>
      </dgm:t>
    </dgm:pt>
    <dgm:pt modelId="{28A34530-D332-48AE-9E4D-BE14179E8FA6}" type="parTrans" cxnId="{8BC6B005-ED80-43E1-ADFC-B6E6C0750F5A}">
      <dgm:prSet/>
      <dgm:spPr/>
      <dgm:t>
        <a:bodyPr/>
        <a:lstStyle/>
        <a:p>
          <a:endParaRPr lang="es-CO">
            <a:solidFill>
              <a:srgbClr val="002060"/>
            </a:solidFill>
            <a:latin typeface="Arial Narrow" panose="020B0606020202030204" pitchFamily="34" charset="0"/>
          </a:endParaRPr>
        </a:p>
      </dgm:t>
    </dgm:pt>
    <dgm:pt modelId="{CE298799-173A-44DC-9E2F-0116BBC3B251}" type="sibTrans" cxnId="{8BC6B005-ED80-43E1-ADFC-B6E6C0750F5A}">
      <dgm:prSet/>
      <dgm:spPr/>
      <dgm:t>
        <a:bodyPr/>
        <a:lstStyle/>
        <a:p>
          <a:endParaRPr lang="es-CO">
            <a:solidFill>
              <a:srgbClr val="002060"/>
            </a:solidFill>
            <a:latin typeface="Arial Narrow" panose="020B0606020202030204" pitchFamily="34" charset="0"/>
          </a:endParaRPr>
        </a:p>
      </dgm:t>
    </dgm:pt>
    <dgm:pt modelId="{B3E3F0FF-B3FD-4972-BE07-CD3373A6C3E0}">
      <dgm:prSet/>
      <dgm:spPr/>
      <dgm:t>
        <a:bodyPr/>
        <a:lstStyle/>
        <a:p>
          <a:pPr rtl="0"/>
          <a:r>
            <a:rPr lang="es-CO" b="1" dirty="0" smtClean="0">
              <a:solidFill>
                <a:srgbClr val="002060"/>
              </a:solidFill>
              <a:latin typeface="Arial Narrow" panose="020B0606020202030204" pitchFamily="34" charset="0"/>
            </a:rPr>
            <a:t>TAREAS</a:t>
          </a:r>
          <a:endParaRPr lang="es-CO" b="1" dirty="0">
            <a:solidFill>
              <a:srgbClr val="002060"/>
            </a:solidFill>
            <a:latin typeface="Arial Narrow" panose="020B0606020202030204" pitchFamily="34" charset="0"/>
          </a:endParaRPr>
        </a:p>
      </dgm:t>
    </dgm:pt>
    <dgm:pt modelId="{CEE06DA6-7BF0-4806-8784-B84A58E5BAE0}" type="parTrans" cxnId="{08B22444-12E0-4EC9-BDFB-3D827814A573}">
      <dgm:prSet/>
      <dgm:spPr/>
      <dgm:t>
        <a:bodyPr/>
        <a:lstStyle/>
        <a:p>
          <a:endParaRPr lang="es-CO">
            <a:solidFill>
              <a:srgbClr val="002060"/>
            </a:solidFill>
            <a:latin typeface="Arial Narrow" panose="020B0606020202030204" pitchFamily="34" charset="0"/>
          </a:endParaRPr>
        </a:p>
      </dgm:t>
    </dgm:pt>
    <dgm:pt modelId="{5AC4E6D6-5DDA-4537-AE8B-4FA8FED9AA6B}" type="sibTrans" cxnId="{08B22444-12E0-4EC9-BDFB-3D827814A573}">
      <dgm:prSet/>
      <dgm:spPr/>
      <dgm:t>
        <a:bodyPr/>
        <a:lstStyle/>
        <a:p>
          <a:endParaRPr lang="es-CO">
            <a:solidFill>
              <a:srgbClr val="002060"/>
            </a:solidFill>
            <a:latin typeface="Arial Narrow" panose="020B0606020202030204" pitchFamily="34" charset="0"/>
          </a:endParaRPr>
        </a:p>
      </dgm:t>
    </dgm:pt>
    <dgm:pt modelId="{B7780413-6D73-4A88-B38E-766CB69E3215}">
      <dgm:prSet/>
      <dgm:spPr/>
      <dgm:t>
        <a:bodyPr/>
        <a:lstStyle/>
        <a:p>
          <a:pPr rtl="0"/>
          <a:r>
            <a:rPr lang="es-CO" b="1" dirty="0" smtClean="0">
              <a:solidFill>
                <a:srgbClr val="002060"/>
              </a:solidFill>
              <a:latin typeface="Arial Narrow" panose="020B0606020202030204" pitchFamily="34" charset="0"/>
            </a:rPr>
            <a:t>COMPETENCIAS</a:t>
          </a:r>
          <a:endParaRPr lang="es-CO" b="1" dirty="0">
            <a:solidFill>
              <a:srgbClr val="002060"/>
            </a:solidFill>
            <a:latin typeface="Arial Narrow" panose="020B0606020202030204" pitchFamily="34" charset="0"/>
          </a:endParaRPr>
        </a:p>
      </dgm:t>
    </dgm:pt>
    <dgm:pt modelId="{DA2D407F-ED49-417F-BE02-077BAB7BB36D}" type="parTrans" cxnId="{EE99A969-5981-4A04-B4B0-D02A3971B98E}">
      <dgm:prSet/>
      <dgm:spPr/>
      <dgm:t>
        <a:bodyPr/>
        <a:lstStyle/>
        <a:p>
          <a:endParaRPr lang="es-CO">
            <a:solidFill>
              <a:srgbClr val="002060"/>
            </a:solidFill>
            <a:latin typeface="Arial Narrow" panose="020B0606020202030204" pitchFamily="34" charset="0"/>
          </a:endParaRPr>
        </a:p>
      </dgm:t>
    </dgm:pt>
    <dgm:pt modelId="{577518D9-0FB4-4EA3-9405-B6B5D76935C3}" type="sibTrans" cxnId="{EE99A969-5981-4A04-B4B0-D02A3971B98E}">
      <dgm:prSet/>
      <dgm:spPr/>
      <dgm:t>
        <a:bodyPr/>
        <a:lstStyle/>
        <a:p>
          <a:endParaRPr lang="es-CO">
            <a:solidFill>
              <a:srgbClr val="002060"/>
            </a:solidFill>
            <a:latin typeface="Arial Narrow" panose="020B0606020202030204" pitchFamily="34" charset="0"/>
          </a:endParaRPr>
        </a:p>
      </dgm:t>
    </dgm:pt>
    <dgm:pt modelId="{67C093F4-0FFC-4A85-B7F7-00474AB7BD5C}">
      <dgm:prSet/>
      <dgm:spPr/>
      <dgm:t>
        <a:bodyPr/>
        <a:lstStyle/>
        <a:p>
          <a:pPr rtl="0"/>
          <a:r>
            <a:rPr lang="es-CO" b="1" dirty="0" smtClean="0">
              <a:solidFill>
                <a:srgbClr val="002060"/>
              </a:solidFill>
              <a:latin typeface="Arial Narrow" panose="020B0606020202030204" pitchFamily="34" charset="0"/>
            </a:rPr>
            <a:t>Normalmente obligaciones asignadas administrativamente.</a:t>
          </a:r>
          <a:endParaRPr lang="es-CO" b="1" dirty="0">
            <a:solidFill>
              <a:srgbClr val="002060"/>
            </a:solidFill>
            <a:latin typeface="Arial Narrow" panose="020B0606020202030204" pitchFamily="34" charset="0"/>
          </a:endParaRPr>
        </a:p>
      </dgm:t>
    </dgm:pt>
    <dgm:pt modelId="{458AAF7D-6809-421A-860C-41F972683031}" type="parTrans" cxnId="{471F6327-2386-44B5-9DDF-E2BDBF9559AA}">
      <dgm:prSet/>
      <dgm:spPr/>
      <dgm:t>
        <a:bodyPr/>
        <a:lstStyle/>
        <a:p>
          <a:endParaRPr lang="es-CO">
            <a:solidFill>
              <a:srgbClr val="002060"/>
            </a:solidFill>
            <a:latin typeface="Arial Narrow" panose="020B0606020202030204" pitchFamily="34" charset="0"/>
          </a:endParaRPr>
        </a:p>
      </dgm:t>
    </dgm:pt>
    <dgm:pt modelId="{979CB00C-D6E6-4B64-BF20-B723FBA9A3BB}" type="sibTrans" cxnId="{471F6327-2386-44B5-9DDF-E2BDBF9559AA}">
      <dgm:prSet/>
      <dgm:spPr/>
      <dgm:t>
        <a:bodyPr/>
        <a:lstStyle/>
        <a:p>
          <a:endParaRPr lang="es-CO">
            <a:solidFill>
              <a:srgbClr val="002060"/>
            </a:solidFill>
            <a:latin typeface="Arial Narrow" panose="020B0606020202030204" pitchFamily="34" charset="0"/>
          </a:endParaRPr>
        </a:p>
      </dgm:t>
    </dgm:pt>
    <dgm:pt modelId="{E611CB50-79DA-4593-A640-1E31D173DDB0}">
      <dgm:prSet/>
      <dgm:spPr/>
      <dgm:t>
        <a:bodyPr/>
        <a:lstStyle/>
        <a:p>
          <a:pPr rtl="0"/>
          <a:r>
            <a:rPr lang="es-CO" b="1" dirty="0" smtClean="0">
              <a:solidFill>
                <a:srgbClr val="002060"/>
              </a:solidFill>
              <a:latin typeface="Arial Narrow" panose="020B0606020202030204" pitchFamily="34" charset="0"/>
            </a:rPr>
            <a:t>Cometidos o tareas propias de la obligación, que se deben hacer para cumplir la función. </a:t>
          </a:r>
          <a:endParaRPr lang="es-CO" b="1" dirty="0">
            <a:solidFill>
              <a:srgbClr val="002060"/>
            </a:solidFill>
            <a:latin typeface="Arial Narrow" panose="020B0606020202030204" pitchFamily="34" charset="0"/>
          </a:endParaRPr>
        </a:p>
      </dgm:t>
    </dgm:pt>
    <dgm:pt modelId="{69C31910-BC76-4C7A-9B41-C669FA0E508D}" type="parTrans" cxnId="{130C2154-50D5-46DE-B4BB-F7728567F627}">
      <dgm:prSet/>
      <dgm:spPr/>
      <dgm:t>
        <a:bodyPr/>
        <a:lstStyle/>
        <a:p>
          <a:endParaRPr lang="es-CO">
            <a:solidFill>
              <a:srgbClr val="002060"/>
            </a:solidFill>
            <a:latin typeface="Arial Narrow" panose="020B0606020202030204" pitchFamily="34" charset="0"/>
          </a:endParaRPr>
        </a:p>
      </dgm:t>
    </dgm:pt>
    <dgm:pt modelId="{D2FDA681-C571-4A72-A722-BE24165708E0}" type="sibTrans" cxnId="{130C2154-50D5-46DE-B4BB-F7728567F627}">
      <dgm:prSet/>
      <dgm:spPr/>
      <dgm:t>
        <a:bodyPr/>
        <a:lstStyle/>
        <a:p>
          <a:endParaRPr lang="es-CO">
            <a:solidFill>
              <a:srgbClr val="002060"/>
            </a:solidFill>
            <a:latin typeface="Arial Narrow" panose="020B0606020202030204" pitchFamily="34" charset="0"/>
          </a:endParaRPr>
        </a:p>
      </dgm:t>
    </dgm:pt>
    <dgm:pt modelId="{A5CFE100-E4E2-4B63-963E-B4669F647CB3}">
      <dgm:prSet/>
      <dgm:spPr/>
      <dgm:t>
        <a:bodyPr/>
        <a:lstStyle/>
        <a:p>
          <a:pPr rtl="0"/>
          <a:r>
            <a:rPr lang="es-CO" b="1" dirty="0" smtClean="0">
              <a:solidFill>
                <a:srgbClr val="002060"/>
              </a:solidFill>
              <a:latin typeface="Arial Narrow" panose="020B0606020202030204" pitchFamily="34" charset="0"/>
            </a:rPr>
            <a:t>Conjunto de conocimientos y habilidades que capacitan a un sujeto para desempeñar correctamente una función o cumplir unas tareas.</a:t>
          </a:r>
          <a:endParaRPr lang="es-CO" b="1" dirty="0">
            <a:solidFill>
              <a:srgbClr val="002060"/>
            </a:solidFill>
            <a:latin typeface="Arial Narrow" panose="020B0606020202030204" pitchFamily="34" charset="0"/>
          </a:endParaRPr>
        </a:p>
      </dgm:t>
    </dgm:pt>
    <dgm:pt modelId="{A76A6BC7-647D-4E14-86E1-01F8C426B724}" type="parTrans" cxnId="{E9DBB923-D56C-45D6-B21D-17FB577E6979}">
      <dgm:prSet/>
      <dgm:spPr/>
      <dgm:t>
        <a:bodyPr/>
        <a:lstStyle/>
        <a:p>
          <a:endParaRPr lang="es-CO">
            <a:solidFill>
              <a:srgbClr val="002060"/>
            </a:solidFill>
            <a:latin typeface="Arial Narrow" panose="020B0606020202030204" pitchFamily="34" charset="0"/>
          </a:endParaRPr>
        </a:p>
      </dgm:t>
    </dgm:pt>
    <dgm:pt modelId="{A0D025CE-D490-488F-B4FB-60BDE3691A2B}" type="sibTrans" cxnId="{E9DBB923-D56C-45D6-B21D-17FB577E6979}">
      <dgm:prSet/>
      <dgm:spPr/>
      <dgm:t>
        <a:bodyPr/>
        <a:lstStyle/>
        <a:p>
          <a:endParaRPr lang="es-CO">
            <a:solidFill>
              <a:srgbClr val="002060"/>
            </a:solidFill>
            <a:latin typeface="Arial Narrow" panose="020B0606020202030204" pitchFamily="34" charset="0"/>
          </a:endParaRPr>
        </a:p>
      </dgm:t>
    </dgm:pt>
    <dgm:pt modelId="{4C5BECF3-5B43-4808-98D5-17D105A24A66}" type="pres">
      <dgm:prSet presAssocID="{99E5CFF4-18D7-4258-B411-0DE984897AC4}" presName="composite" presStyleCnt="0">
        <dgm:presLayoutVars>
          <dgm:chMax val="5"/>
          <dgm:dir/>
          <dgm:animLvl val="ctr"/>
          <dgm:resizeHandles val="exact"/>
        </dgm:presLayoutVars>
      </dgm:prSet>
      <dgm:spPr/>
      <dgm:t>
        <a:bodyPr/>
        <a:lstStyle/>
        <a:p>
          <a:endParaRPr lang="es-CO"/>
        </a:p>
      </dgm:t>
    </dgm:pt>
    <dgm:pt modelId="{540DE72D-41B5-4613-86B0-59E0933EA893}" type="pres">
      <dgm:prSet presAssocID="{99E5CFF4-18D7-4258-B411-0DE984897AC4}" presName="cycle" presStyleCnt="0"/>
      <dgm:spPr/>
      <dgm:t>
        <a:bodyPr/>
        <a:lstStyle/>
        <a:p>
          <a:endParaRPr lang="es-CO"/>
        </a:p>
      </dgm:t>
    </dgm:pt>
    <dgm:pt modelId="{116FBFDA-B8D1-413F-B99D-0A95B7345428}" type="pres">
      <dgm:prSet presAssocID="{99E5CFF4-18D7-4258-B411-0DE984897AC4}" presName="centerShape" presStyleCnt="0"/>
      <dgm:spPr/>
      <dgm:t>
        <a:bodyPr/>
        <a:lstStyle/>
        <a:p>
          <a:endParaRPr lang="es-CO"/>
        </a:p>
      </dgm:t>
    </dgm:pt>
    <dgm:pt modelId="{5C1676E0-EFB4-4169-9F0A-7F3839AC5E82}" type="pres">
      <dgm:prSet presAssocID="{99E5CFF4-18D7-4258-B411-0DE984897AC4}" presName="connSite" presStyleLbl="node1" presStyleIdx="0" presStyleCnt="4"/>
      <dgm:spPr/>
      <dgm:t>
        <a:bodyPr/>
        <a:lstStyle/>
        <a:p>
          <a:endParaRPr lang="es-CO"/>
        </a:p>
      </dgm:t>
    </dgm:pt>
    <dgm:pt modelId="{0B0EF707-E13A-4698-8205-83B4456ABA10}" type="pres">
      <dgm:prSet presAssocID="{99E5CFF4-18D7-4258-B411-0DE984897AC4}" presName="visible" presStyleLbl="node1" presStyleIdx="0" presStyleCnt="4"/>
      <dgm:spPr>
        <a:blipFill rotWithShape="1">
          <a:blip xmlns:r="http://schemas.openxmlformats.org/officeDocument/2006/relationships" r:embed="rId1"/>
          <a:stretch>
            <a:fillRect/>
          </a:stretch>
        </a:blipFill>
      </dgm:spPr>
      <dgm:t>
        <a:bodyPr/>
        <a:lstStyle/>
        <a:p>
          <a:endParaRPr lang="es-CO"/>
        </a:p>
      </dgm:t>
    </dgm:pt>
    <dgm:pt modelId="{F4575DD6-FB1D-433D-820B-44BDA6729878}" type="pres">
      <dgm:prSet presAssocID="{28A34530-D332-48AE-9E4D-BE14179E8FA6}" presName="Name25" presStyleLbl="parChTrans1D1" presStyleIdx="0" presStyleCnt="3"/>
      <dgm:spPr/>
      <dgm:t>
        <a:bodyPr/>
        <a:lstStyle/>
        <a:p>
          <a:endParaRPr lang="es-CO"/>
        </a:p>
      </dgm:t>
    </dgm:pt>
    <dgm:pt modelId="{6819D5FC-9648-4C14-AA24-4B8313C58C77}" type="pres">
      <dgm:prSet presAssocID="{235834D5-0DA0-44CA-AD2C-CBA58DAA7F13}" presName="node" presStyleCnt="0"/>
      <dgm:spPr/>
      <dgm:t>
        <a:bodyPr/>
        <a:lstStyle/>
        <a:p>
          <a:endParaRPr lang="es-CO"/>
        </a:p>
      </dgm:t>
    </dgm:pt>
    <dgm:pt modelId="{1CA977DF-C85E-4341-AE12-937AD5ADAE92}" type="pres">
      <dgm:prSet presAssocID="{235834D5-0DA0-44CA-AD2C-CBA58DAA7F13}" presName="parentNode" presStyleLbl="node1" presStyleIdx="1" presStyleCnt="4" custLinFactNeighborX="86602" custLinFactNeighborY="-117">
        <dgm:presLayoutVars>
          <dgm:chMax val="1"/>
          <dgm:bulletEnabled val="1"/>
        </dgm:presLayoutVars>
      </dgm:prSet>
      <dgm:spPr/>
      <dgm:t>
        <a:bodyPr/>
        <a:lstStyle/>
        <a:p>
          <a:endParaRPr lang="es-CO"/>
        </a:p>
      </dgm:t>
    </dgm:pt>
    <dgm:pt modelId="{E1E03F1F-5941-430B-8C17-0538E431C7D0}" type="pres">
      <dgm:prSet presAssocID="{235834D5-0DA0-44CA-AD2C-CBA58DAA7F13}" presName="childNode" presStyleLbl="revTx" presStyleIdx="0" presStyleCnt="3">
        <dgm:presLayoutVars>
          <dgm:bulletEnabled val="1"/>
        </dgm:presLayoutVars>
      </dgm:prSet>
      <dgm:spPr/>
      <dgm:t>
        <a:bodyPr/>
        <a:lstStyle/>
        <a:p>
          <a:endParaRPr lang="es-CO"/>
        </a:p>
      </dgm:t>
    </dgm:pt>
    <dgm:pt modelId="{984A7EB9-FF4E-4276-9162-BDDEFC890AB1}" type="pres">
      <dgm:prSet presAssocID="{CEE06DA6-7BF0-4806-8784-B84A58E5BAE0}" presName="Name25" presStyleLbl="parChTrans1D1" presStyleIdx="1" presStyleCnt="3"/>
      <dgm:spPr/>
      <dgm:t>
        <a:bodyPr/>
        <a:lstStyle/>
        <a:p>
          <a:endParaRPr lang="es-CO"/>
        </a:p>
      </dgm:t>
    </dgm:pt>
    <dgm:pt modelId="{3FD1698F-FB5F-452A-818C-9B12B18B635F}" type="pres">
      <dgm:prSet presAssocID="{B3E3F0FF-B3FD-4972-BE07-CD3373A6C3E0}" presName="node" presStyleCnt="0"/>
      <dgm:spPr/>
      <dgm:t>
        <a:bodyPr/>
        <a:lstStyle/>
        <a:p>
          <a:endParaRPr lang="es-CO"/>
        </a:p>
      </dgm:t>
    </dgm:pt>
    <dgm:pt modelId="{0C252AA8-0E0A-4269-865A-35B34491BC96}" type="pres">
      <dgm:prSet presAssocID="{B3E3F0FF-B3FD-4972-BE07-CD3373A6C3E0}" presName="parentNode" presStyleLbl="node1" presStyleIdx="2" presStyleCnt="4" custLinFactNeighborX="70535" custLinFactNeighborY="-1665">
        <dgm:presLayoutVars>
          <dgm:chMax val="1"/>
          <dgm:bulletEnabled val="1"/>
        </dgm:presLayoutVars>
      </dgm:prSet>
      <dgm:spPr/>
      <dgm:t>
        <a:bodyPr/>
        <a:lstStyle/>
        <a:p>
          <a:endParaRPr lang="es-CO"/>
        </a:p>
      </dgm:t>
    </dgm:pt>
    <dgm:pt modelId="{B72B9B71-CF67-47A3-9D87-5CC8C1E0A293}" type="pres">
      <dgm:prSet presAssocID="{B3E3F0FF-B3FD-4972-BE07-CD3373A6C3E0}" presName="childNode" presStyleLbl="revTx" presStyleIdx="1" presStyleCnt="3">
        <dgm:presLayoutVars>
          <dgm:bulletEnabled val="1"/>
        </dgm:presLayoutVars>
      </dgm:prSet>
      <dgm:spPr/>
      <dgm:t>
        <a:bodyPr/>
        <a:lstStyle/>
        <a:p>
          <a:endParaRPr lang="es-CO"/>
        </a:p>
      </dgm:t>
    </dgm:pt>
    <dgm:pt modelId="{69F95CD0-F391-46D3-96D4-6712AF48709E}" type="pres">
      <dgm:prSet presAssocID="{DA2D407F-ED49-417F-BE02-077BAB7BB36D}" presName="Name25" presStyleLbl="parChTrans1D1" presStyleIdx="2" presStyleCnt="3"/>
      <dgm:spPr/>
      <dgm:t>
        <a:bodyPr/>
        <a:lstStyle/>
        <a:p>
          <a:endParaRPr lang="es-CO"/>
        </a:p>
      </dgm:t>
    </dgm:pt>
    <dgm:pt modelId="{815D1CCD-40C8-4E06-9603-A2C92827B9BC}" type="pres">
      <dgm:prSet presAssocID="{B7780413-6D73-4A88-B38E-766CB69E3215}" presName="node" presStyleCnt="0"/>
      <dgm:spPr/>
      <dgm:t>
        <a:bodyPr/>
        <a:lstStyle/>
        <a:p>
          <a:endParaRPr lang="es-CO"/>
        </a:p>
      </dgm:t>
    </dgm:pt>
    <dgm:pt modelId="{C5E081A1-94E8-4F65-B761-CC43EFDBC971}" type="pres">
      <dgm:prSet presAssocID="{B7780413-6D73-4A88-B38E-766CB69E3215}" presName="parentNode" presStyleLbl="node1" presStyleIdx="3" presStyleCnt="4" custLinFactNeighborX="91170" custLinFactNeighborY="-4163">
        <dgm:presLayoutVars>
          <dgm:chMax val="1"/>
          <dgm:bulletEnabled val="1"/>
        </dgm:presLayoutVars>
      </dgm:prSet>
      <dgm:spPr/>
      <dgm:t>
        <a:bodyPr/>
        <a:lstStyle/>
        <a:p>
          <a:endParaRPr lang="es-CO"/>
        </a:p>
      </dgm:t>
    </dgm:pt>
    <dgm:pt modelId="{0505B1A2-90A1-4ED7-B87A-EC71EEB5AFDB}" type="pres">
      <dgm:prSet presAssocID="{B7780413-6D73-4A88-B38E-766CB69E3215}" presName="childNode" presStyleLbl="revTx" presStyleIdx="2" presStyleCnt="3">
        <dgm:presLayoutVars>
          <dgm:bulletEnabled val="1"/>
        </dgm:presLayoutVars>
      </dgm:prSet>
      <dgm:spPr/>
      <dgm:t>
        <a:bodyPr/>
        <a:lstStyle/>
        <a:p>
          <a:endParaRPr lang="es-CO"/>
        </a:p>
      </dgm:t>
    </dgm:pt>
  </dgm:ptLst>
  <dgm:cxnLst>
    <dgm:cxn modelId="{E9DBB923-D56C-45D6-B21D-17FB577E6979}" srcId="{B7780413-6D73-4A88-B38E-766CB69E3215}" destId="{A5CFE100-E4E2-4B63-963E-B4669F647CB3}" srcOrd="0" destOrd="0" parTransId="{A76A6BC7-647D-4E14-86E1-01F8C426B724}" sibTransId="{A0D025CE-D490-488F-B4FB-60BDE3691A2B}"/>
    <dgm:cxn modelId="{08B22444-12E0-4EC9-BDFB-3D827814A573}" srcId="{99E5CFF4-18D7-4258-B411-0DE984897AC4}" destId="{B3E3F0FF-B3FD-4972-BE07-CD3373A6C3E0}" srcOrd="1" destOrd="0" parTransId="{CEE06DA6-7BF0-4806-8784-B84A58E5BAE0}" sibTransId="{5AC4E6D6-5DDA-4537-AE8B-4FA8FED9AA6B}"/>
    <dgm:cxn modelId="{A49F1AEB-2938-40F8-A357-F26A70C50FF7}" type="presOf" srcId="{E611CB50-79DA-4593-A640-1E31D173DDB0}" destId="{B72B9B71-CF67-47A3-9D87-5CC8C1E0A293}" srcOrd="0" destOrd="0" presId="urn:microsoft.com/office/officeart/2005/8/layout/radial2"/>
    <dgm:cxn modelId="{BAD1ACEB-D2EE-48A9-89B6-C007D5F6D7A7}" type="presOf" srcId="{28A34530-D332-48AE-9E4D-BE14179E8FA6}" destId="{F4575DD6-FB1D-433D-820B-44BDA6729878}" srcOrd="0" destOrd="0" presId="urn:microsoft.com/office/officeart/2005/8/layout/radial2"/>
    <dgm:cxn modelId="{925089ED-95C9-4120-89DA-3763B36CCBA4}" type="presOf" srcId="{DA2D407F-ED49-417F-BE02-077BAB7BB36D}" destId="{69F95CD0-F391-46D3-96D4-6712AF48709E}" srcOrd="0" destOrd="0" presId="urn:microsoft.com/office/officeart/2005/8/layout/radial2"/>
    <dgm:cxn modelId="{E3EDEFA1-02FC-49F7-BF8C-BCC9087B3A2F}" type="presOf" srcId="{B3E3F0FF-B3FD-4972-BE07-CD3373A6C3E0}" destId="{0C252AA8-0E0A-4269-865A-35B34491BC96}" srcOrd="0" destOrd="0" presId="urn:microsoft.com/office/officeart/2005/8/layout/radial2"/>
    <dgm:cxn modelId="{DF101B5F-0CA0-4C4A-8589-EF2A8F1281AD}" type="presOf" srcId="{235834D5-0DA0-44CA-AD2C-CBA58DAA7F13}" destId="{1CA977DF-C85E-4341-AE12-937AD5ADAE92}" srcOrd="0" destOrd="0" presId="urn:microsoft.com/office/officeart/2005/8/layout/radial2"/>
    <dgm:cxn modelId="{1A425027-A7F2-4563-8107-D1229B3F4E5F}" type="presOf" srcId="{B7780413-6D73-4A88-B38E-766CB69E3215}" destId="{C5E081A1-94E8-4F65-B761-CC43EFDBC971}" srcOrd="0" destOrd="0" presId="urn:microsoft.com/office/officeart/2005/8/layout/radial2"/>
    <dgm:cxn modelId="{EE99A969-5981-4A04-B4B0-D02A3971B98E}" srcId="{99E5CFF4-18D7-4258-B411-0DE984897AC4}" destId="{B7780413-6D73-4A88-B38E-766CB69E3215}" srcOrd="2" destOrd="0" parTransId="{DA2D407F-ED49-417F-BE02-077BAB7BB36D}" sibTransId="{577518D9-0FB4-4EA3-9405-B6B5D76935C3}"/>
    <dgm:cxn modelId="{D59539AC-C3E0-4ADF-8819-AE3E1D4D14E9}" type="presOf" srcId="{99E5CFF4-18D7-4258-B411-0DE984897AC4}" destId="{4C5BECF3-5B43-4808-98D5-17D105A24A66}" srcOrd="0" destOrd="0" presId="urn:microsoft.com/office/officeart/2005/8/layout/radial2"/>
    <dgm:cxn modelId="{BCEDCFF1-E89C-4F0B-9661-5B722FB4DD6D}" type="presOf" srcId="{CEE06DA6-7BF0-4806-8784-B84A58E5BAE0}" destId="{984A7EB9-FF4E-4276-9162-BDDEFC890AB1}" srcOrd="0" destOrd="0" presId="urn:microsoft.com/office/officeart/2005/8/layout/radial2"/>
    <dgm:cxn modelId="{471F6327-2386-44B5-9DDF-E2BDBF9559AA}" srcId="{235834D5-0DA0-44CA-AD2C-CBA58DAA7F13}" destId="{67C093F4-0FFC-4A85-B7F7-00474AB7BD5C}" srcOrd="0" destOrd="0" parTransId="{458AAF7D-6809-421A-860C-41F972683031}" sibTransId="{979CB00C-D6E6-4B64-BF20-B723FBA9A3BB}"/>
    <dgm:cxn modelId="{E633046E-DC60-4912-A4BA-428A1D664050}" type="presOf" srcId="{A5CFE100-E4E2-4B63-963E-B4669F647CB3}" destId="{0505B1A2-90A1-4ED7-B87A-EC71EEB5AFDB}" srcOrd="0" destOrd="0" presId="urn:microsoft.com/office/officeart/2005/8/layout/radial2"/>
    <dgm:cxn modelId="{8BC6B005-ED80-43E1-ADFC-B6E6C0750F5A}" srcId="{99E5CFF4-18D7-4258-B411-0DE984897AC4}" destId="{235834D5-0DA0-44CA-AD2C-CBA58DAA7F13}" srcOrd="0" destOrd="0" parTransId="{28A34530-D332-48AE-9E4D-BE14179E8FA6}" sibTransId="{CE298799-173A-44DC-9E2F-0116BBC3B251}"/>
    <dgm:cxn modelId="{430BEFAE-5BCF-4C33-9F73-74ECDB9B20BE}" type="presOf" srcId="{67C093F4-0FFC-4A85-B7F7-00474AB7BD5C}" destId="{E1E03F1F-5941-430B-8C17-0538E431C7D0}" srcOrd="0" destOrd="0" presId="urn:microsoft.com/office/officeart/2005/8/layout/radial2"/>
    <dgm:cxn modelId="{130C2154-50D5-46DE-B4BB-F7728567F627}" srcId="{B3E3F0FF-B3FD-4972-BE07-CD3373A6C3E0}" destId="{E611CB50-79DA-4593-A640-1E31D173DDB0}" srcOrd="0" destOrd="0" parTransId="{69C31910-BC76-4C7A-9B41-C669FA0E508D}" sibTransId="{D2FDA681-C571-4A72-A722-BE24165708E0}"/>
    <dgm:cxn modelId="{AC3D4F3D-3347-4B1F-B25F-823A5B3ADADC}" type="presParOf" srcId="{4C5BECF3-5B43-4808-98D5-17D105A24A66}" destId="{540DE72D-41B5-4613-86B0-59E0933EA893}" srcOrd="0" destOrd="0" presId="urn:microsoft.com/office/officeart/2005/8/layout/radial2"/>
    <dgm:cxn modelId="{1675C2CF-9771-4205-BE94-BBA91A63326C}" type="presParOf" srcId="{540DE72D-41B5-4613-86B0-59E0933EA893}" destId="{116FBFDA-B8D1-413F-B99D-0A95B7345428}" srcOrd="0" destOrd="0" presId="urn:microsoft.com/office/officeart/2005/8/layout/radial2"/>
    <dgm:cxn modelId="{14CA8C33-E31F-42C0-8C28-34DA1C69DB9E}" type="presParOf" srcId="{116FBFDA-B8D1-413F-B99D-0A95B7345428}" destId="{5C1676E0-EFB4-4169-9F0A-7F3839AC5E82}" srcOrd="0" destOrd="0" presId="urn:microsoft.com/office/officeart/2005/8/layout/radial2"/>
    <dgm:cxn modelId="{5AF2BB2C-B024-49AB-A478-FD5D35EFE56A}" type="presParOf" srcId="{116FBFDA-B8D1-413F-B99D-0A95B7345428}" destId="{0B0EF707-E13A-4698-8205-83B4456ABA10}" srcOrd="1" destOrd="0" presId="urn:microsoft.com/office/officeart/2005/8/layout/radial2"/>
    <dgm:cxn modelId="{EAC9C890-6A00-49FA-B839-3EC651EB96AB}" type="presParOf" srcId="{540DE72D-41B5-4613-86B0-59E0933EA893}" destId="{F4575DD6-FB1D-433D-820B-44BDA6729878}" srcOrd="1" destOrd="0" presId="urn:microsoft.com/office/officeart/2005/8/layout/radial2"/>
    <dgm:cxn modelId="{6394B597-CE84-40B5-9B35-C64D756A6111}" type="presParOf" srcId="{540DE72D-41B5-4613-86B0-59E0933EA893}" destId="{6819D5FC-9648-4C14-AA24-4B8313C58C77}" srcOrd="2" destOrd="0" presId="urn:microsoft.com/office/officeart/2005/8/layout/radial2"/>
    <dgm:cxn modelId="{DEEA9CAE-6D6D-4760-AAA1-1E0EBED22254}" type="presParOf" srcId="{6819D5FC-9648-4C14-AA24-4B8313C58C77}" destId="{1CA977DF-C85E-4341-AE12-937AD5ADAE92}" srcOrd="0" destOrd="0" presId="urn:microsoft.com/office/officeart/2005/8/layout/radial2"/>
    <dgm:cxn modelId="{848CBDE6-626B-4FD2-859D-CE437D6C907C}" type="presParOf" srcId="{6819D5FC-9648-4C14-AA24-4B8313C58C77}" destId="{E1E03F1F-5941-430B-8C17-0538E431C7D0}" srcOrd="1" destOrd="0" presId="urn:microsoft.com/office/officeart/2005/8/layout/radial2"/>
    <dgm:cxn modelId="{54B25688-08F7-4AB7-A914-B98DF9F44067}" type="presParOf" srcId="{540DE72D-41B5-4613-86B0-59E0933EA893}" destId="{984A7EB9-FF4E-4276-9162-BDDEFC890AB1}" srcOrd="3" destOrd="0" presId="urn:microsoft.com/office/officeart/2005/8/layout/radial2"/>
    <dgm:cxn modelId="{6CA3D281-A7CD-444C-8155-891E41FC6D78}" type="presParOf" srcId="{540DE72D-41B5-4613-86B0-59E0933EA893}" destId="{3FD1698F-FB5F-452A-818C-9B12B18B635F}" srcOrd="4" destOrd="0" presId="urn:microsoft.com/office/officeart/2005/8/layout/radial2"/>
    <dgm:cxn modelId="{40BDAF09-D380-4477-BFEC-29AF8A74656B}" type="presParOf" srcId="{3FD1698F-FB5F-452A-818C-9B12B18B635F}" destId="{0C252AA8-0E0A-4269-865A-35B34491BC96}" srcOrd="0" destOrd="0" presId="urn:microsoft.com/office/officeart/2005/8/layout/radial2"/>
    <dgm:cxn modelId="{F652DB73-C423-45B6-B884-44DA83B58919}" type="presParOf" srcId="{3FD1698F-FB5F-452A-818C-9B12B18B635F}" destId="{B72B9B71-CF67-47A3-9D87-5CC8C1E0A293}" srcOrd="1" destOrd="0" presId="urn:microsoft.com/office/officeart/2005/8/layout/radial2"/>
    <dgm:cxn modelId="{577E7516-1787-4699-AAF0-5E641A80482C}" type="presParOf" srcId="{540DE72D-41B5-4613-86B0-59E0933EA893}" destId="{69F95CD0-F391-46D3-96D4-6712AF48709E}" srcOrd="5" destOrd="0" presId="urn:microsoft.com/office/officeart/2005/8/layout/radial2"/>
    <dgm:cxn modelId="{CA522014-7AC2-4668-872E-98802C84FD93}" type="presParOf" srcId="{540DE72D-41B5-4613-86B0-59E0933EA893}" destId="{815D1CCD-40C8-4E06-9603-A2C92827B9BC}" srcOrd="6" destOrd="0" presId="urn:microsoft.com/office/officeart/2005/8/layout/radial2"/>
    <dgm:cxn modelId="{EDCBAD22-DC7E-46AC-AC34-4929AC696F8B}" type="presParOf" srcId="{815D1CCD-40C8-4E06-9603-A2C92827B9BC}" destId="{C5E081A1-94E8-4F65-B761-CC43EFDBC971}" srcOrd="0" destOrd="0" presId="urn:microsoft.com/office/officeart/2005/8/layout/radial2"/>
    <dgm:cxn modelId="{0BBF4774-FF5C-4507-A235-971F0A2AF091}" type="presParOf" srcId="{815D1CCD-40C8-4E06-9603-A2C92827B9BC}" destId="{0505B1A2-90A1-4ED7-B87A-EC71EEB5AFDB}"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E28043-8B55-4EC0-8211-33B6CFB18E0F}"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s-CO"/>
        </a:p>
      </dgm:t>
    </dgm:pt>
    <dgm:pt modelId="{35136558-22FD-4491-B750-C0698E4CB2DF}">
      <dgm:prSet/>
      <dgm:spPr/>
      <dgm:t>
        <a:bodyPr/>
        <a:lstStyle/>
        <a:p>
          <a:pPr rtl="0"/>
          <a:r>
            <a:rPr lang="es-CO" b="1" dirty="0" smtClean="0">
              <a:solidFill>
                <a:srgbClr val="002060"/>
              </a:solidFill>
              <a:latin typeface="Arial Narrow" panose="020B0606020202030204" pitchFamily="34" charset="0"/>
            </a:rPr>
            <a:t>Jurídico:</a:t>
          </a:r>
          <a:endParaRPr lang="es-CO" b="1" dirty="0">
            <a:solidFill>
              <a:srgbClr val="002060"/>
            </a:solidFill>
            <a:latin typeface="Arial Narrow" panose="020B0606020202030204" pitchFamily="34" charset="0"/>
          </a:endParaRPr>
        </a:p>
      </dgm:t>
    </dgm:pt>
    <dgm:pt modelId="{1F0640C2-604E-496C-BA84-D98AC80F8BA5}" type="parTrans" cxnId="{7967CDA1-7D5E-458D-92EF-4D78B815205C}">
      <dgm:prSet/>
      <dgm:spPr/>
      <dgm:t>
        <a:bodyPr/>
        <a:lstStyle/>
        <a:p>
          <a:endParaRPr lang="es-CO"/>
        </a:p>
      </dgm:t>
    </dgm:pt>
    <dgm:pt modelId="{5877A31A-9DF6-41F6-AF85-EF9ABB414043}" type="sibTrans" cxnId="{7967CDA1-7D5E-458D-92EF-4D78B815205C}">
      <dgm:prSet/>
      <dgm:spPr/>
      <dgm:t>
        <a:bodyPr/>
        <a:lstStyle/>
        <a:p>
          <a:endParaRPr lang="es-CO"/>
        </a:p>
      </dgm:t>
    </dgm:pt>
    <dgm:pt modelId="{748C4538-2C60-4783-8E99-C5FE549E1BE5}">
      <dgm:prSet/>
      <dgm:spPr/>
      <dgm:t>
        <a:bodyPr/>
        <a:lstStyle/>
        <a:p>
          <a:pPr rtl="0"/>
          <a:r>
            <a:rPr lang="es-CO" dirty="0" smtClean="0"/>
            <a:t>  </a:t>
          </a:r>
          <a:r>
            <a:rPr lang="es-CO" b="0" dirty="0" smtClean="0">
              <a:solidFill>
                <a:srgbClr val="002060"/>
              </a:solidFill>
            </a:rPr>
            <a:t>Cognitivo:</a:t>
          </a:r>
          <a:endParaRPr lang="es-CO" b="0" dirty="0">
            <a:solidFill>
              <a:srgbClr val="002060"/>
            </a:solidFill>
          </a:endParaRPr>
        </a:p>
      </dgm:t>
    </dgm:pt>
    <dgm:pt modelId="{9BF2C180-6FA4-4BFB-854B-09B1114F4BF1}" type="parTrans" cxnId="{5BC62D31-103B-4D06-9D02-900712EDA728}">
      <dgm:prSet/>
      <dgm:spPr/>
      <dgm:t>
        <a:bodyPr/>
        <a:lstStyle/>
        <a:p>
          <a:endParaRPr lang="es-CO"/>
        </a:p>
      </dgm:t>
    </dgm:pt>
    <dgm:pt modelId="{1F371FA7-C562-4532-B88D-07B560856BDF}" type="sibTrans" cxnId="{5BC62D31-103B-4D06-9D02-900712EDA728}">
      <dgm:prSet/>
      <dgm:spPr/>
      <dgm:t>
        <a:bodyPr/>
        <a:lstStyle/>
        <a:p>
          <a:endParaRPr lang="es-CO"/>
        </a:p>
      </dgm:t>
    </dgm:pt>
    <dgm:pt modelId="{0C8911F1-A9B8-4CF1-9AE6-94501F288B0F}">
      <dgm:prSet/>
      <dgm:spPr/>
      <dgm:t>
        <a:bodyPr/>
        <a:lstStyle/>
        <a:p>
          <a:pPr rtl="0"/>
          <a:r>
            <a:rPr lang="es-CO" b="1" dirty="0" smtClean="0">
              <a:solidFill>
                <a:srgbClr val="002060"/>
              </a:solidFill>
              <a:latin typeface="Arial Narrow" panose="020B0606020202030204" pitchFamily="34" charset="0"/>
            </a:rPr>
            <a:t>Ámbito en que la dirección debe ser competente y ejercer su autoridad, disponiendo de los medios oportunos para ejercerla (funciones y atribuciones).</a:t>
          </a:r>
          <a:endParaRPr lang="es-CO" b="1" dirty="0">
            <a:solidFill>
              <a:srgbClr val="002060"/>
            </a:solidFill>
            <a:latin typeface="Arial Narrow" panose="020B0606020202030204" pitchFamily="34" charset="0"/>
          </a:endParaRPr>
        </a:p>
      </dgm:t>
    </dgm:pt>
    <dgm:pt modelId="{5C47647B-59DC-44D0-9EDF-DE9458AD1ECE}" type="parTrans" cxnId="{C082924D-D7E3-4131-8F1F-DC1BA14157BB}">
      <dgm:prSet/>
      <dgm:spPr/>
      <dgm:t>
        <a:bodyPr/>
        <a:lstStyle/>
        <a:p>
          <a:endParaRPr lang="es-CO"/>
        </a:p>
      </dgm:t>
    </dgm:pt>
    <dgm:pt modelId="{44A3D50A-CC66-41F9-8E84-6DA8AF3C82FA}" type="sibTrans" cxnId="{C082924D-D7E3-4131-8F1F-DC1BA14157BB}">
      <dgm:prSet/>
      <dgm:spPr/>
      <dgm:t>
        <a:bodyPr/>
        <a:lstStyle/>
        <a:p>
          <a:endParaRPr lang="es-CO"/>
        </a:p>
      </dgm:t>
    </dgm:pt>
    <dgm:pt modelId="{831B6824-3109-4F1C-BA86-DAA13D80175E}">
      <dgm:prSet/>
      <dgm:spPr/>
      <dgm:t>
        <a:bodyPr/>
        <a:lstStyle/>
        <a:p>
          <a:pPr rtl="0"/>
          <a:r>
            <a:rPr lang="es-CO" b="1" dirty="0" smtClean="0">
              <a:solidFill>
                <a:srgbClr val="002060"/>
              </a:solidFill>
              <a:latin typeface="Arial Narrow" panose="020B0606020202030204" pitchFamily="34" charset="0"/>
            </a:rPr>
            <a:t>Competencias que se deben tener para un adecuado ejercicio del liderazgo de la dirección escolar.</a:t>
          </a:r>
          <a:endParaRPr lang="es-CO" b="1" dirty="0">
            <a:solidFill>
              <a:srgbClr val="002060"/>
            </a:solidFill>
            <a:latin typeface="Arial Narrow" panose="020B0606020202030204" pitchFamily="34" charset="0"/>
          </a:endParaRPr>
        </a:p>
      </dgm:t>
    </dgm:pt>
    <dgm:pt modelId="{0910D623-D525-4301-8AC8-1B2FF50920D2}" type="parTrans" cxnId="{1AB2B060-B858-4494-9EA0-F0B5CDA0B44F}">
      <dgm:prSet/>
      <dgm:spPr/>
      <dgm:t>
        <a:bodyPr/>
        <a:lstStyle/>
        <a:p>
          <a:endParaRPr lang="es-CO"/>
        </a:p>
      </dgm:t>
    </dgm:pt>
    <dgm:pt modelId="{9924A34D-82B2-48CA-9890-5341DBBA3CB3}" type="sibTrans" cxnId="{1AB2B060-B858-4494-9EA0-F0B5CDA0B44F}">
      <dgm:prSet/>
      <dgm:spPr/>
      <dgm:t>
        <a:bodyPr/>
        <a:lstStyle/>
        <a:p>
          <a:endParaRPr lang="es-CO"/>
        </a:p>
      </dgm:t>
    </dgm:pt>
    <dgm:pt modelId="{904B930B-BF47-4BFC-B1E9-1E01358506F7}" type="pres">
      <dgm:prSet presAssocID="{DAE28043-8B55-4EC0-8211-33B6CFB18E0F}" presName="Name0" presStyleCnt="0">
        <dgm:presLayoutVars>
          <dgm:chMax val="5"/>
          <dgm:chPref val="5"/>
          <dgm:dir/>
          <dgm:animLvl val="lvl"/>
        </dgm:presLayoutVars>
      </dgm:prSet>
      <dgm:spPr/>
      <dgm:t>
        <a:bodyPr/>
        <a:lstStyle/>
        <a:p>
          <a:endParaRPr lang="es-CO"/>
        </a:p>
      </dgm:t>
    </dgm:pt>
    <dgm:pt modelId="{4CDC734D-F006-471A-8487-FFE8EE5C3641}" type="pres">
      <dgm:prSet presAssocID="{35136558-22FD-4491-B750-C0698E4CB2DF}" presName="parentText1" presStyleLbl="node1" presStyleIdx="0" presStyleCnt="2" custLinFactNeighborX="0" custLinFactNeighborY="-4693">
        <dgm:presLayoutVars>
          <dgm:chMax/>
          <dgm:chPref val="3"/>
          <dgm:bulletEnabled val="1"/>
        </dgm:presLayoutVars>
      </dgm:prSet>
      <dgm:spPr/>
      <dgm:t>
        <a:bodyPr/>
        <a:lstStyle/>
        <a:p>
          <a:endParaRPr lang="es-CO"/>
        </a:p>
      </dgm:t>
    </dgm:pt>
    <dgm:pt modelId="{3469A8C9-D294-4448-9E69-6FAACFADAE5E}" type="pres">
      <dgm:prSet presAssocID="{35136558-22FD-4491-B750-C0698E4CB2DF}" presName="childText1" presStyleLbl="solidAlignAcc1" presStyleIdx="0" presStyleCnt="2">
        <dgm:presLayoutVars>
          <dgm:chMax val="0"/>
          <dgm:chPref val="0"/>
          <dgm:bulletEnabled val="1"/>
        </dgm:presLayoutVars>
      </dgm:prSet>
      <dgm:spPr/>
      <dgm:t>
        <a:bodyPr/>
        <a:lstStyle/>
        <a:p>
          <a:endParaRPr lang="es-CO"/>
        </a:p>
      </dgm:t>
    </dgm:pt>
    <dgm:pt modelId="{D1B59A0C-CC21-465B-8884-66706EB68EA2}" type="pres">
      <dgm:prSet presAssocID="{748C4538-2C60-4783-8E99-C5FE549E1BE5}" presName="parentText2" presStyleLbl="node1" presStyleIdx="1" presStyleCnt="2">
        <dgm:presLayoutVars>
          <dgm:chMax/>
          <dgm:chPref val="3"/>
          <dgm:bulletEnabled val="1"/>
        </dgm:presLayoutVars>
      </dgm:prSet>
      <dgm:spPr/>
      <dgm:t>
        <a:bodyPr/>
        <a:lstStyle/>
        <a:p>
          <a:endParaRPr lang="es-CO"/>
        </a:p>
      </dgm:t>
    </dgm:pt>
    <dgm:pt modelId="{2224798D-7B4D-409A-8BD8-E31C44A869A9}" type="pres">
      <dgm:prSet presAssocID="{748C4538-2C60-4783-8E99-C5FE549E1BE5}" presName="childText2" presStyleLbl="solidAlignAcc1" presStyleIdx="1" presStyleCnt="2">
        <dgm:presLayoutVars>
          <dgm:chMax val="0"/>
          <dgm:chPref val="0"/>
          <dgm:bulletEnabled val="1"/>
        </dgm:presLayoutVars>
      </dgm:prSet>
      <dgm:spPr/>
      <dgm:t>
        <a:bodyPr/>
        <a:lstStyle/>
        <a:p>
          <a:endParaRPr lang="es-CO"/>
        </a:p>
      </dgm:t>
    </dgm:pt>
  </dgm:ptLst>
  <dgm:cxnLst>
    <dgm:cxn modelId="{612011FA-E6EE-482A-A9C1-CA7373D64DDC}" type="presOf" srcId="{748C4538-2C60-4783-8E99-C5FE549E1BE5}" destId="{D1B59A0C-CC21-465B-8884-66706EB68EA2}" srcOrd="0" destOrd="0" presId="urn:microsoft.com/office/officeart/2009/3/layout/IncreasingArrowsProcess"/>
    <dgm:cxn modelId="{1AB2B060-B858-4494-9EA0-F0B5CDA0B44F}" srcId="{748C4538-2C60-4783-8E99-C5FE549E1BE5}" destId="{831B6824-3109-4F1C-BA86-DAA13D80175E}" srcOrd="0" destOrd="0" parTransId="{0910D623-D525-4301-8AC8-1B2FF50920D2}" sibTransId="{9924A34D-82B2-48CA-9890-5341DBBA3CB3}"/>
    <dgm:cxn modelId="{5BC62D31-103B-4D06-9D02-900712EDA728}" srcId="{DAE28043-8B55-4EC0-8211-33B6CFB18E0F}" destId="{748C4538-2C60-4783-8E99-C5FE549E1BE5}" srcOrd="1" destOrd="0" parTransId="{9BF2C180-6FA4-4BFB-854B-09B1114F4BF1}" sibTransId="{1F371FA7-C562-4532-B88D-07B560856BDF}"/>
    <dgm:cxn modelId="{7967CDA1-7D5E-458D-92EF-4D78B815205C}" srcId="{DAE28043-8B55-4EC0-8211-33B6CFB18E0F}" destId="{35136558-22FD-4491-B750-C0698E4CB2DF}" srcOrd="0" destOrd="0" parTransId="{1F0640C2-604E-496C-BA84-D98AC80F8BA5}" sibTransId="{5877A31A-9DF6-41F6-AF85-EF9ABB414043}"/>
    <dgm:cxn modelId="{5FC6A11E-FB5B-424C-B93D-79F762EFD9A9}" type="presOf" srcId="{0C8911F1-A9B8-4CF1-9AE6-94501F288B0F}" destId="{3469A8C9-D294-4448-9E69-6FAACFADAE5E}" srcOrd="0" destOrd="0" presId="urn:microsoft.com/office/officeart/2009/3/layout/IncreasingArrowsProcess"/>
    <dgm:cxn modelId="{D2042277-F366-49F8-B572-7FAED920AF36}" type="presOf" srcId="{35136558-22FD-4491-B750-C0698E4CB2DF}" destId="{4CDC734D-F006-471A-8487-FFE8EE5C3641}" srcOrd="0" destOrd="0" presId="urn:microsoft.com/office/officeart/2009/3/layout/IncreasingArrowsProcess"/>
    <dgm:cxn modelId="{5E0EB574-857F-47D2-8119-3107856B15B3}" type="presOf" srcId="{831B6824-3109-4F1C-BA86-DAA13D80175E}" destId="{2224798D-7B4D-409A-8BD8-E31C44A869A9}" srcOrd="0" destOrd="0" presId="urn:microsoft.com/office/officeart/2009/3/layout/IncreasingArrowsProcess"/>
    <dgm:cxn modelId="{C082924D-D7E3-4131-8F1F-DC1BA14157BB}" srcId="{35136558-22FD-4491-B750-C0698E4CB2DF}" destId="{0C8911F1-A9B8-4CF1-9AE6-94501F288B0F}" srcOrd="0" destOrd="0" parTransId="{5C47647B-59DC-44D0-9EDF-DE9458AD1ECE}" sibTransId="{44A3D50A-CC66-41F9-8E84-6DA8AF3C82FA}"/>
    <dgm:cxn modelId="{43A93B07-E155-4909-BEF6-7A4C30F66DA3}" type="presOf" srcId="{DAE28043-8B55-4EC0-8211-33B6CFB18E0F}" destId="{904B930B-BF47-4BFC-B1E9-1E01358506F7}" srcOrd="0" destOrd="0" presId="urn:microsoft.com/office/officeart/2009/3/layout/IncreasingArrowsProcess"/>
    <dgm:cxn modelId="{C41DBED5-380E-4F0B-AC9E-6B69547A0FEA}" type="presParOf" srcId="{904B930B-BF47-4BFC-B1E9-1E01358506F7}" destId="{4CDC734D-F006-471A-8487-FFE8EE5C3641}" srcOrd="0" destOrd="0" presId="urn:microsoft.com/office/officeart/2009/3/layout/IncreasingArrowsProcess"/>
    <dgm:cxn modelId="{58D94D8F-1E09-4FA3-8B29-48689825A45A}" type="presParOf" srcId="{904B930B-BF47-4BFC-B1E9-1E01358506F7}" destId="{3469A8C9-D294-4448-9E69-6FAACFADAE5E}" srcOrd="1" destOrd="0" presId="urn:microsoft.com/office/officeart/2009/3/layout/IncreasingArrowsProcess"/>
    <dgm:cxn modelId="{D2425888-24B2-40E9-8C7B-B7D7208F0B5F}" type="presParOf" srcId="{904B930B-BF47-4BFC-B1E9-1E01358506F7}" destId="{D1B59A0C-CC21-465B-8884-66706EB68EA2}" srcOrd="2" destOrd="0" presId="urn:microsoft.com/office/officeart/2009/3/layout/IncreasingArrowsProcess"/>
    <dgm:cxn modelId="{F0A63F94-871C-44A0-A459-D766E353496D}" type="presParOf" srcId="{904B930B-BF47-4BFC-B1E9-1E01358506F7}" destId="{2224798D-7B4D-409A-8BD8-E31C44A869A9}"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211EB1-2E79-4036-A24B-51EA7D0AE136}" type="doc">
      <dgm:prSet loTypeId="urn:microsoft.com/office/officeart/2005/8/layout/pyramid2" loCatId="pyramid" qsTypeId="urn:microsoft.com/office/officeart/2005/8/quickstyle/3d5" qsCatId="3D" csTypeId="urn:microsoft.com/office/officeart/2005/8/colors/accent1_1" csCatId="accent1" phldr="1"/>
      <dgm:spPr/>
      <dgm:t>
        <a:bodyPr/>
        <a:lstStyle/>
        <a:p>
          <a:endParaRPr lang="es-CO"/>
        </a:p>
      </dgm:t>
    </dgm:pt>
    <dgm:pt modelId="{A37BC6FC-BA0A-4C56-9ABD-FF6D44E7C728}">
      <dgm:prSet/>
      <dgm:spPr/>
      <dgm:t>
        <a:bodyPr/>
        <a:lstStyle/>
        <a:p>
          <a:pPr rtl="0"/>
          <a:r>
            <a:rPr lang="es-CO" b="1" dirty="0" smtClean="0">
              <a:solidFill>
                <a:srgbClr val="002060"/>
              </a:solidFill>
            </a:rPr>
            <a:t>4. Qué competencias para la dirección?</a:t>
          </a:r>
          <a:endParaRPr lang="es-CO" b="1" dirty="0">
            <a:solidFill>
              <a:srgbClr val="002060"/>
            </a:solidFill>
          </a:endParaRPr>
        </a:p>
      </dgm:t>
    </dgm:pt>
    <dgm:pt modelId="{91CFE1E3-5148-4A82-9EC7-33DD84EC64BE}" type="parTrans" cxnId="{3EE68321-B315-446D-91B9-267F6114F23F}">
      <dgm:prSet/>
      <dgm:spPr/>
      <dgm:t>
        <a:bodyPr/>
        <a:lstStyle/>
        <a:p>
          <a:endParaRPr lang="es-CO"/>
        </a:p>
      </dgm:t>
    </dgm:pt>
    <dgm:pt modelId="{C3BE87BB-1A8B-46C5-91AB-35CD2D352148}" type="sibTrans" cxnId="{3EE68321-B315-446D-91B9-267F6114F23F}">
      <dgm:prSet/>
      <dgm:spPr/>
      <dgm:t>
        <a:bodyPr/>
        <a:lstStyle/>
        <a:p>
          <a:endParaRPr lang="es-CO"/>
        </a:p>
      </dgm:t>
    </dgm:pt>
    <dgm:pt modelId="{A79540F7-5359-4D8C-88C2-BAC5CDB4F448}" type="pres">
      <dgm:prSet presAssocID="{99211EB1-2E79-4036-A24B-51EA7D0AE136}" presName="compositeShape" presStyleCnt="0">
        <dgm:presLayoutVars>
          <dgm:dir/>
          <dgm:resizeHandles/>
        </dgm:presLayoutVars>
      </dgm:prSet>
      <dgm:spPr/>
      <dgm:t>
        <a:bodyPr/>
        <a:lstStyle/>
        <a:p>
          <a:endParaRPr lang="es-CO"/>
        </a:p>
      </dgm:t>
    </dgm:pt>
    <dgm:pt modelId="{7ECBB2CA-AD6A-401F-8BC8-8D2E0F30CAB9}" type="pres">
      <dgm:prSet presAssocID="{99211EB1-2E79-4036-A24B-51EA7D0AE136}" presName="pyramid" presStyleLbl="node1" presStyleIdx="0" presStyleCnt="1"/>
      <dgm:spPr/>
      <dgm:t>
        <a:bodyPr/>
        <a:lstStyle/>
        <a:p>
          <a:endParaRPr lang="es-CO"/>
        </a:p>
      </dgm:t>
    </dgm:pt>
    <dgm:pt modelId="{E50CDF1F-F64A-4BE7-8E62-18FB3CFBDE20}" type="pres">
      <dgm:prSet presAssocID="{99211EB1-2E79-4036-A24B-51EA7D0AE136}" presName="theList" presStyleCnt="0"/>
      <dgm:spPr/>
      <dgm:t>
        <a:bodyPr/>
        <a:lstStyle/>
        <a:p>
          <a:endParaRPr lang="es-CO"/>
        </a:p>
      </dgm:t>
    </dgm:pt>
    <dgm:pt modelId="{6C411444-BF35-4259-9157-FF570DAD443B}" type="pres">
      <dgm:prSet presAssocID="{A37BC6FC-BA0A-4C56-9ABD-FF6D44E7C728}" presName="aNode" presStyleLbl="fgAcc1" presStyleIdx="0" presStyleCnt="1" custLinFactNeighborX="48040" custLinFactNeighborY="30190">
        <dgm:presLayoutVars>
          <dgm:bulletEnabled val="1"/>
        </dgm:presLayoutVars>
      </dgm:prSet>
      <dgm:spPr/>
      <dgm:t>
        <a:bodyPr/>
        <a:lstStyle/>
        <a:p>
          <a:endParaRPr lang="es-CO"/>
        </a:p>
      </dgm:t>
    </dgm:pt>
    <dgm:pt modelId="{03D846E7-5AB5-4DAE-AFF3-F09E5585AA75}" type="pres">
      <dgm:prSet presAssocID="{A37BC6FC-BA0A-4C56-9ABD-FF6D44E7C728}" presName="aSpace" presStyleCnt="0"/>
      <dgm:spPr/>
      <dgm:t>
        <a:bodyPr/>
        <a:lstStyle/>
        <a:p>
          <a:endParaRPr lang="es-CO"/>
        </a:p>
      </dgm:t>
    </dgm:pt>
  </dgm:ptLst>
  <dgm:cxnLst>
    <dgm:cxn modelId="{3EE68321-B315-446D-91B9-267F6114F23F}" srcId="{99211EB1-2E79-4036-A24B-51EA7D0AE136}" destId="{A37BC6FC-BA0A-4C56-9ABD-FF6D44E7C728}" srcOrd="0" destOrd="0" parTransId="{91CFE1E3-5148-4A82-9EC7-33DD84EC64BE}" sibTransId="{C3BE87BB-1A8B-46C5-91AB-35CD2D352148}"/>
    <dgm:cxn modelId="{C1219C9C-4DCD-419D-B957-9C52EAE224F0}" type="presOf" srcId="{A37BC6FC-BA0A-4C56-9ABD-FF6D44E7C728}" destId="{6C411444-BF35-4259-9157-FF570DAD443B}" srcOrd="0" destOrd="0" presId="urn:microsoft.com/office/officeart/2005/8/layout/pyramid2"/>
    <dgm:cxn modelId="{741319A5-1D08-488E-BA91-AA87EE1B3D39}" type="presOf" srcId="{99211EB1-2E79-4036-A24B-51EA7D0AE136}" destId="{A79540F7-5359-4D8C-88C2-BAC5CDB4F448}" srcOrd="0" destOrd="0" presId="urn:microsoft.com/office/officeart/2005/8/layout/pyramid2"/>
    <dgm:cxn modelId="{AC46D470-3D25-4965-B517-46A2E487A858}" type="presParOf" srcId="{A79540F7-5359-4D8C-88C2-BAC5CDB4F448}" destId="{7ECBB2CA-AD6A-401F-8BC8-8D2E0F30CAB9}" srcOrd="0" destOrd="0" presId="urn:microsoft.com/office/officeart/2005/8/layout/pyramid2"/>
    <dgm:cxn modelId="{0E0785E8-D416-4500-94E7-641F95631D71}" type="presParOf" srcId="{A79540F7-5359-4D8C-88C2-BAC5CDB4F448}" destId="{E50CDF1F-F64A-4BE7-8E62-18FB3CFBDE20}" srcOrd="1" destOrd="0" presId="urn:microsoft.com/office/officeart/2005/8/layout/pyramid2"/>
    <dgm:cxn modelId="{D327AEB7-48EA-4534-A2CB-A64CF776C463}" type="presParOf" srcId="{E50CDF1F-F64A-4BE7-8E62-18FB3CFBDE20}" destId="{6C411444-BF35-4259-9157-FF570DAD443B}" srcOrd="0" destOrd="0" presId="urn:microsoft.com/office/officeart/2005/8/layout/pyramid2"/>
    <dgm:cxn modelId="{2C9C0036-BE8E-4296-8795-4DC402D5F8F7}" type="presParOf" srcId="{E50CDF1F-F64A-4BE7-8E62-18FB3CFBDE20}" destId="{03D846E7-5AB5-4DAE-AFF3-F09E5585AA75}"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C027A4D-A2A6-4660-A972-BB13CB67FF12}" type="doc">
      <dgm:prSet loTypeId="urn:microsoft.com/office/officeart/2005/8/layout/hierarchy3" loCatId="relationship" qsTypeId="urn:microsoft.com/office/officeart/2005/8/quickstyle/3d1" qsCatId="3D" csTypeId="urn:microsoft.com/office/officeart/2005/8/colors/accent1_1" csCatId="accent1" phldr="1"/>
      <dgm:spPr/>
      <dgm:t>
        <a:bodyPr/>
        <a:lstStyle/>
        <a:p>
          <a:endParaRPr lang="es-CO"/>
        </a:p>
      </dgm:t>
    </dgm:pt>
    <dgm:pt modelId="{352AF475-1D25-4B48-8D7D-8466EAD1740D}">
      <dgm:prSet/>
      <dgm:spPr/>
      <dgm:t>
        <a:bodyPr/>
        <a:lstStyle/>
        <a:p>
          <a:pPr rtl="0"/>
          <a:r>
            <a:rPr lang="es-CO" b="1" dirty="0" smtClean="0">
              <a:solidFill>
                <a:srgbClr val="002060"/>
              </a:solidFill>
            </a:rPr>
            <a:t>1</a:t>
          </a:r>
          <a:r>
            <a:rPr lang="es-CO" b="0" dirty="0" smtClean="0">
              <a:solidFill>
                <a:srgbClr val="002060"/>
              </a:solidFill>
            </a:rPr>
            <a:t>.  Competencia del pensamiento estratégico. </a:t>
          </a:r>
          <a:endParaRPr lang="es-CO" b="0" dirty="0">
            <a:solidFill>
              <a:srgbClr val="002060"/>
            </a:solidFill>
          </a:endParaRPr>
        </a:p>
      </dgm:t>
    </dgm:pt>
    <dgm:pt modelId="{BEE3660B-C76E-4700-9F2F-EAE62958C407}" type="parTrans" cxnId="{7C08E6FB-9917-4E42-B8E3-EEFAE938D979}">
      <dgm:prSet/>
      <dgm:spPr/>
      <dgm:t>
        <a:bodyPr/>
        <a:lstStyle/>
        <a:p>
          <a:endParaRPr lang="es-CO"/>
        </a:p>
      </dgm:t>
    </dgm:pt>
    <dgm:pt modelId="{8D96DCFF-5C11-4A45-9603-FEF5DDA4850F}" type="sibTrans" cxnId="{7C08E6FB-9917-4E42-B8E3-EEFAE938D979}">
      <dgm:prSet/>
      <dgm:spPr/>
      <dgm:t>
        <a:bodyPr/>
        <a:lstStyle/>
        <a:p>
          <a:endParaRPr lang="es-CO"/>
        </a:p>
      </dgm:t>
    </dgm:pt>
    <dgm:pt modelId="{F6CBCD1B-C744-4440-B1BB-E1AD6A9BED7E}">
      <dgm:prSet/>
      <dgm:spPr/>
      <dgm:t>
        <a:bodyPr/>
        <a:lstStyle/>
        <a:p>
          <a:pPr rtl="0"/>
          <a:r>
            <a:rPr lang="es-CO" b="0" dirty="0" smtClean="0">
              <a:solidFill>
                <a:srgbClr val="002060"/>
              </a:solidFill>
            </a:rPr>
            <a:t>2.  Competencia de gestión del aprendizaje. </a:t>
          </a:r>
          <a:endParaRPr lang="es-CO" b="0" dirty="0">
            <a:solidFill>
              <a:srgbClr val="002060"/>
            </a:solidFill>
          </a:endParaRPr>
        </a:p>
      </dgm:t>
    </dgm:pt>
    <dgm:pt modelId="{588AE261-FD62-4A72-B718-54A2DD1C579D}" type="parTrans" cxnId="{ABAD8600-1A64-45E8-8311-A0AA5E28F272}">
      <dgm:prSet/>
      <dgm:spPr/>
      <dgm:t>
        <a:bodyPr/>
        <a:lstStyle/>
        <a:p>
          <a:endParaRPr lang="es-CO"/>
        </a:p>
      </dgm:t>
    </dgm:pt>
    <dgm:pt modelId="{30BC267A-D4E8-49E3-BDCB-8B6142BB9EA1}" type="sibTrans" cxnId="{ABAD8600-1A64-45E8-8311-A0AA5E28F272}">
      <dgm:prSet/>
      <dgm:spPr/>
      <dgm:t>
        <a:bodyPr/>
        <a:lstStyle/>
        <a:p>
          <a:endParaRPr lang="es-CO"/>
        </a:p>
      </dgm:t>
    </dgm:pt>
    <dgm:pt modelId="{CB46550D-9E19-4EDC-B1E4-7C659FE9F36F}">
      <dgm:prSet/>
      <dgm:spPr/>
      <dgm:t>
        <a:bodyPr/>
        <a:lstStyle/>
        <a:p>
          <a:pPr rtl="0"/>
          <a:r>
            <a:rPr lang="es-CO" b="1" dirty="0" smtClean="0">
              <a:solidFill>
                <a:srgbClr val="002060"/>
              </a:solidFill>
              <a:latin typeface="Arial Narrow" panose="020B0606020202030204" pitchFamily="34" charset="0"/>
            </a:rPr>
            <a:t>Capacidades y habilidades para promover y gestionar procesos de cambio, al tiempo que implica a los agentes en proyectos de misión compartida de la organización. Estas dimensiones quedan plasmadas en un proyecto de dirección. </a:t>
          </a:r>
          <a:endParaRPr lang="es-CO" b="1" dirty="0">
            <a:solidFill>
              <a:srgbClr val="002060"/>
            </a:solidFill>
            <a:latin typeface="Arial Narrow" panose="020B0606020202030204" pitchFamily="34" charset="0"/>
          </a:endParaRPr>
        </a:p>
      </dgm:t>
    </dgm:pt>
    <dgm:pt modelId="{D9E943FD-D761-4E85-B047-A78F0E779D19}" type="parTrans" cxnId="{10B2A9FA-3D5F-4DDD-9962-8BB873ABEC48}">
      <dgm:prSet/>
      <dgm:spPr/>
      <dgm:t>
        <a:bodyPr/>
        <a:lstStyle/>
        <a:p>
          <a:endParaRPr lang="es-CO"/>
        </a:p>
      </dgm:t>
    </dgm:pt>
    <dgm:pt modelId="{67DA839A-7D92-47C8-9CB1-2931ADAC76F8}" type="sibTrans" cxnId="{10B2A9FA-3D5F-4DDD-9962-8BB873ABEC48}">
      <dgm:prSet/>
      <dgm:spPr/>
      <dgm:t>
        <a:bodyPr/>
        <a:lstStyle/>
        <a:p>
          <a:endParaRPr lang="es-CO"/>
        </a:p>
      </dgm:t>
    </dgm:pt>
    <dgm:pt modelId="{E05EEC9E-F973-4BA6-B8A6-20635B14162A}">
      <dgm:prSet/>
      <dgm:spPr/>
      <dgm:t>
        <a:bodyPr/>
        <a:lstStyle/>
        <a:p>
          <a:pPr rtl="0"/>
          <a:r>
            <a:rPr lang="es-CO" b="1" dirty="0" smtClean="0">
              <a:solidFill>
                <a:srgbClr val="002060"/>
              </a:solidFill>
              <a:latin typeface="Arial Narrow" panose="020B0606020202030204" pitchFamily="34" charset="0"/>
            </a:rPr>
            <a:t>Dirección pedagógica del aprendizaje como una competencia clave del liderazgo: liderar los procesos de enseñanza-aprendizaje, supervisar la labor del profesorado, promover el desarrollo profesional del profesorado</a:t>
          </a:r>
          <a:r>
            <a:rPr lang="es-CO" dirty="0" smtClean="0">
              <a:solidFill>
                <a:srgbClr val="002060"/>
              </a:solidFill>
              <a:latin typeface="Arial Narrow" panose="020B0606020202030204" pitchFamily="34" charset="0"/>
            </a:rPr>
            <a:t>. </a:t>
          </a:r>
          <a:endParaRPr lang="es-CO" dirty="0">
            <a:solidFill>
              <a:srgbClr val="002060"/>
            </a:solidFill>
            <a:latin typeface="Arial Narrow" panose="020B0606020202030204" pitchFamily="34" charset="0"/>
          </a:endParaRPr>
        </a:p>
      </dgm:t>
    </dgm:pt>
    <dgm:pt modelId="{89FD6F6E-13BB-466C-8BC2-DAACB75CF241}" type="parTrans" cxnId="{F2F2DE66-12DC-43C5-BF11-4308458AFFCA}">
      <dgm:prSet/>
      <dgm:spPr/>
      <dgm:t>
        <a:bodyPr/>
        <a:lstStyle/>
        <a:p>
          <a:endParaRPr lang="es-CO"/>
        </a:p>
      </dgm:t>
    </dgm:pt>
    <dgm:pt modelId="{2CDC4A5A-60DB-49E8-91F2-BE142E91237D}" type="sibTrans" cxnId="{F2F2DE66-12DC-43C5-BF11-4308458AFFCA}">
      <dgm:prSet/>
      <dgm:spPr/>
      <dgm:t>
        <a:bodyPr/>
        <a:lstStyle/>
        <a:p>
          <a:endParaRPr lang="es-CO"/>
        </a:p>
      </dgm:t>
    </dgm:pt>
    <dgm:pt modelId="{97C9F2EA-1656-4D19-979C-68F55988280D}" type="pres">
      <dgm:prSet presAssocID="{6C027A4D-A2A6-4660-A972-BB13CB67FF12}" presName="diagram" presStyleCnt="0">
        <dgm:presLayoutVars>
          <dgm:chPref val="1"/>
          <dgm:dir/>
          <dgm:animOne val="branch"/>
          <dgm:animLvl val="lvl"/>
          <dgm:resizeHandles/>
        </dgm:presLayoutVars>
      </dgm:prSet>
      <dgm:spPr/>
      <dgm:t>
        <a:bodyPr/>
        <a:lstStyle/>
        <a:p>
          <a:endParaRPr lang="es-CO"/>
        </a:p>
      </dgm:t>
    </dgm:pt>
    <dgm:pt modelId="{2556823B-3D18-4973-861F-1C29FE4A0C88}" type="pres">
      <dgm:prSet presAssocID="{352AF475-1D25-4B48-8D7D-8466EAD1740D}" presName="root" presStyleCnt="0"/>
      <dgm:spPr/>
      <dgm:t>
        <a:bodyPr/>
        <a:lstStyle/>
        <a:p>
          <a:endParaRPr lang="es-CO"/>
        </a:p>
      </dgm:t>
    </dgm:pt>
    <dgm:pt modelId="{FE0750C5-12E6-4D03-8139-D3B7DB3D0DB6}" type="pres">
      <dgm:prSet presAssocID="{352AF475-1D25-4B48-8D7D-8466EAD1740D}" presName="rootComposite" presStyleCnt="0"/>
      <dgm:spPr/>
      <dgm:t>
        <a:bodyPr/>
        <a:lstStyle/>
        <a:p>
          <a:endParaRPr lang="es-CO"/>
        </a:p>
      </dgm:t>
    </dgm:pt>
    <dgm:pt modelId="{2B8EBBE2-7D8A-4275-AF3D-2089168267A9}" type="pres">
      <dgm:prSet presAssocID="{352AF475-1D25-4B48-8D7D-8466EAD1740D}" presName="rootText" presStyleLbl="node1" presStyleIdx="0" presStyleCnt="2"/>
      <dgm:spPr/>
      <dgm:t>
        <a:bodyPr/>
        <a:lstStyle/>
        <a:p>
          <a:endParaRPr lang="es-CO"/>
        </a:p>
      </dgm:t>
    </dgm:pt>
    <dgm:pt modelId="{53E26DE8-BAAA-4C70-8B0F-051E473ED406}" type="pres">
      <dgm:prSet presAssocID="{352AF475-1D25-4B48-8D7D-8466EAD1740D}" presName="rootConnector" presStyleLbl="node1" presStyleIdx="0" presStyleCnt="2"/>
      <dgm:spPr/>
      <dgm:t>
        <a:bodyPr/>
        <a:lstStyle/>
        <a:p>
          <a:endParaRPr lang="es-CO"/>
        </a:p>
      </dgm:t>
    </dgm:pt>
    <dgm:pt modelId="{AF914BF5-5479-4FF1-87F7-C23DCC1FE7CF}" type="pres">
      <dgm:prSet presAssocID="{352AF475-1D25-4B48-8D7D-8466EAD1740D}" presName="childShape" presStyleCnt="0"/>
      <dgm:spPr/>
      <dgm:t>
        <a:bodyPr/>
        <a:lstStyle/>
        <a:p>
          <a:endParaRPr lang="es-CO"/>
        </a:p>
      </dgm:t>
    </dgm:pt>
    <dgm:pt modelId="{B64372FB-D11C-4754-8740-14650A498464}" type="pres">
      <dgm:prSet presAssocID="{D9E943FD-D761-4E85-B047-A78F0E779D19}" presName="Name13" presStyleLbl="parChTrans1D2" presStyleIdx="0" presStyleCnt="2"/>
      <dgm:spPr/>
      <dgm:t>
        <a:bodyPr/>
        <a:lstStyle/>
        <a:p>
          <a:endParaRPr lang="es-CO"/>
        </a:p>
      </dgm:t>
    </dgm:pt>
    <dgm:pt modelId="{F5B6C7F3-8FE4-4A6D-866A-08787A4C750A}" type="pres">
      <dgm:prSet presAssocID="{CB46550D-9E19-4EDC-B1E4-7C659FE9F36F}" presName="childText" presStyleLbl="bgAcc1" presStyleIdx="0" presStyleCnt="2">
        <dgm:presLayoutVars>
          <dgm:bulletEnabled val="1"/>
        </dgm:presLayoutVars>
      </dgm:prSet>
      <dgm:spPr/>
      <dgm:t>
        <a:bodyPr/>
        <a:lstStyle/>
        <a:p>
          <a:endParaRPr lang="es-CO"/>
        </a:p>
      </dgm:t>
    </dgm:pt>
    <dgm:pt modelId="{A7B4A48A-F832-4C2B-966E-B632492F1DF7}" type="pres">
      <dgm:prSet presAssocID="{F6CBCD1B-C744-4440-B1BB-E1AD6A9BED7E}" presName="root" presStyleCnt="0"/>
      <dgm:spPr/>
      <dgm:t>
        <a:bodyPr/>
        <a:lstStyle/>
        <a:p>
          <a:endParaRPr lang="es-CO"/>
        </a:p>
      </dgm:t>
    </dgm:pt>
    <dgm:pt modelId="{6FCD87BF-0412-4E37-9369-63187D0D04EF}" type="pres">
      <dgm:prSet presAssocID="{F6CBCD1B-C744-4440-B1BB-E1AD6A9BED7E}" presName="rootComposite" presStyleCnt="0"/>
      <dgm:spPr/>
      <dgm:t>
        <a:bodyPr/>
        <a:lstStyle/>
        <a:p>
          <a:endParaRPr lang="es-CO"/>
        </a:p>
      </dgm:t>
    </dgm:pt>
    <dgm:pt modelId="{2D25D055-5773-4F2D-8397-1D32003A8FD7}" type="pres">
      <dgm:prSet presAssocID="{F6CBCD1B-C744-4440-B1BB-E1AD6A9BED7E}" presName="rootText" presStyleLbl="node1" presStyleIdx="1" presStyleCnt="2"/>
      <dgm:spPr/>
      <dgm:t>
        <a:bodyPr/>
        <a:lstStyle/>
        <a:p>
          <a:endParaRPr lang="es-CO"/>
        </a:p>
      </dgm:t>
    </dgm:pt>
    <dgm:pt modelId="{262B9613-1E5F-481B-B0F1-745CFCFE28FA}" type="pres">
      <dgm:prSet presAssocID="{F6CBCD1B-C744-4440-B1BB-E1AD6A9BED7E}" presName="rootConnector" presStyleLbl="node1" presStyleIdx="1" presStyleCnt="2"/>
      <dgm:spPr/>
      <dgm:t>
        <a:bodyPr/>
        <a:lstStyle/>
        <a:p>
          <a:endParaRPr lang="es-CO"/>
        </a:p>
      </dgm:t>
    </dgm:pt>
    <dgm:pt modelId="{30F52BBE-FB2B-48F7-A353-E44FCA3AC540}" type="pres">
      <dgm:prSet presAssocID="{F6CBCD1B-C744-4440-B1BB-E1AD6A9BED7E}" presName="childShape" presStyleCnt="0"/>
      <dgm:spPr/>
      <dgm:t>
        <a:bodyPr/>
        <a:lstStyle/>
        <a:p>
          <a:endParaRPr lang="es-CO"/>
        </a:p>
      </dgm:t>
    </dgm:pt>
    <dgm:pt modelId="{C3512C41-89EC-4D2B-A5C8-C8649DA87834}" type="pres">
      <dgm:prSet presAssocID="{89FD6F6E-13BB-466C-8BC2-DAACB75CF241}" presName="Name13" presStyleLbl="parChTrans1D2" presStyleIdx="1" presStyleCnt="2"/>
      <dgm:spPr/>
      <dgm:t>
        <a:bodyPr/>
        <a:lstStyle/>
        <a:p>
          <a:endParaRPr lang="es-CO"/>
        </a:p>
      </dgm:t>
    </dgm:pt>
    <dgm:pt modelId="{95B36B29-BB69-4793-80EE-7B4D6AF80476}" type="pres">
      <dgm:prSet presAssocID="{E05EEC9E-F973-4BA6-B8A6-20635B14162A}" presName="childText" presStyleLbl="bgAcc1" presStyleIdx="1" presStyleCnt="2">
        <dgm:presLayoutVars>
          <dgm:bulletEnabled val="1"/>
        </dgm:presLayoutVars>
      </dgm:prSet>
      <dgm:spPr/>
      <dgm:t>
        <a:bodyPr/>
        <a:lstStyle/>
        <a:p>
          <a:endParaRPr lang="es-CO"/>
        </a:p>
      </dgm:t>
    </dgm:pt>
  </dgm:ptLst>
  <dgm:cxnLst>
    <dgm:cxn modelId="{77EE78F0-6338-407F-8969-4F3EF0209989}" type="presOf" srcId="{F6CBCD1B-C744-4440-B1BB-E1AD6A9BED7E}" destId="{262B9613-1E5F-481B-B0F1-745CFCFE28FA}" srcOrd="1" destOrd="0" presId="urn:microsoft.com/office/officeart/2005/8/layout/hierarchy3"/>
    <dgm:cxn modelId="{ABAD8600-1A64-45E8-8311-A0AA5E28F272}" srcId="{6C027A4D-A2A6-4660-A972-BB13CB67FF12}" destId="{F6CBCD1B-C744-4440-B1BB-E1AD6A9BED7E}" srcOrd="1" destOrd="0" parTransId="{588AE261-FD62-4A72-B718-54A2DD1C579D}" sibTransId="{30BC267A-D4E8-49E3-BDCB-8B6142BB9EA1}"/>
    <dgm:cxn modelId="{57C0BB0B-429F-45DE-8CC4-A0F7E01D9DFC}" type="presOf" srcId="{F6CBCD1B-C744-4440-B1BB-E1AD6A9BED7E}" destId="{2D25D055-5773-4F2D-8397-1D32003A8FD7}" srcOrd="0" destOrd="0" presId="urn:microsoft.com/office/officeart/2005/8/layout/hierarchy3"/>
    <dgm:cxn modelId="{444648D0-3632-4152-91FC-D0831304C227}" type="presOf" srcId="{E05EEC9E-F973-4BA6-B8A6-20635B14162A}" destId="{95B36B29-BB69-4793-80EE-7B4D6AF80476}" srcOrd="0" destOrd="0" presId="urn:microsoft.com/office/officeart/2005/8/layout/hierarchy3"/>
    <dgm:cxn modelId="{F2F2DE66-12DC-43C5-BF11-4308458AFFCA}" srcId="{F6CBCD1B-C744-4440-B1BB-E1AD6A9BED7E}" destId="{E05EEC9E-F973-4BA6-B8A6-20635B14162A}" srcOrd="0" destOrd="0" parTransId="{89FD6F6E-13BB-466C-8BC2-DAACB75CF241}" sibTransId="{2CDC4A5A-60DB-49E8-91F2-BE142E91237D}"/>
    <dgm:cxn modelId="{10B2A9FA-3D5F-4DDD-9962-8BB873ABEC48}" srcId="{352AF475-1D25-4B48-8D7D-8466EAD1740D}" destId="{CB46550D-9E19-4EDC-B1E4-7C659FE9F36F}" srcOrd="0" destOrd="0" parTransId="{D9E943FD-D761-4E85-B047-A78F0E779D19}" sibTransId="{67DA839A-7D92-47C8-9CB1-2931ADAC76F8}"/>
    <dgm:cxn modelId="{A3269E78-0FF1-40E9-9953-9CA0946A87E7}" type="presOf" srcId="{CB46550D-9E19-4EDC-B1E4-7C659FE9F36F}" destId="{F5B6C7F3-8FE4-4A6D-866A-08787A4C750A}" srcOrd="0" destOrd="0" presId="urn:microsoft.com/office/officeart/2005/8/layout/hierarchy3"/>
    <dgm:cxn modelId="{7C08E6FB-9917-4E42-B8E3-EEFAE938D979}" srcId="{6C027A4D-A2A6-4660-A972-BB13CB67FF12}" destId="{352AF475-1D25-4B48-8D7D-8466EAD1740D}" srcOrd="0" destOrd="0" parTransId="{BEE3660B-C76E-4700-9F2F-EAE62958C407}" sibTransId="{8D96DCFF-5C11-4A45-9603-FEF5DDA4850F}"/>
    <dgm:cxn modelId="{6142174D-FC22-4107-AAEC-BD2B62B2D438}" type="presOf" srcId="{352AF475-1D25-4B48-8D7D-8466EAD1740D}" destId="{2B8EBBE2-7D8A-4275-AF3D-2089168267A9}" srcOrd="0" destOrd="0" presId="urn:microsoft.com/office/officeart/2005/8/layout/hierarchy3"/>
    <dgm:cxn modelId="{BF52D7A3-5F32-403F-A12E-D6DF6839210C}" type="presOf" srcId="{6C027A4D-A2A6-4660-A972-BB13CB67FF12}" destId="{97C9F2EA-1656-4D19-979C-68F55988280D}" srcOrd="0" destOrd="0" presId="urn:microsoft.com/office/officeart/2005/8/layout/hierarchy3"/>
    <dgm:cxn modelId="{838A0952-6EB3-420D-B34C-2884E1012416}" type="presOf" srcId="{352AF475-1D25-4B48-8D7D-8466EAD1740D}" destId="{53E26DE8-BAAA-4C70-8B0F-051E473ED406}" srcOrd="1" destOrd="0" presId="urn:microsoft.com/office/officeart/2005/8/layout/hierarchy3"/>
    <dgm:cxn modelId="{1DF44902-B044-4239-8F8B-C6566C929557}" type="presOf" srcId="{89FD6F6E-13BB-466C-8BC2-DAACB75CF241}" destId="{C3512C41-89EC-4D2B-A5C8-C8649DA87834}" srcOrd="0" destOrd="0" presId="urn:microsoft.com/office/officeart/2005/8/layout/hierarchy3"/>
    <dgm:cxn modelId="{8883104F-CD27-48E2-B704-4385DAF14942}" type="presOf" srcId="{D9E943FD-D761-4E85-B047-A78F0E779D19}" destId="{B64372FB-D11C-4754-8740-14650A498464}" srcOrd="0" destOrd="0" presId="urn:microsoft.com/office/officeart/2005/8/layout/hierarchy3"/>
    <dgm:cxn modelId="{F3E99523-DC7C-457C-BD2D-B21879EB443E}" type="presParOf" srcId="{97C9F2EA-1656-4D19-979C-68F55988280D}" destId="{2556823B-3D18-4973-861F-1C29FE4A0C88}" srcOrd="0" destOrd="0" presId="urn:microsoft.com/office/officeart/2005/8/layout/hierarchy3"/>
    <dgm:cxn modelId="{BCDD358F-928A-48EA-8198-9B72D95FFBFA}" type="presParOf" srcId="{2556823B-3D18-4973-861F-1C29FE4A0C88}" destId="{FE0750C5-12E6-4D03-8139-D3B7DB3D0DB6}" srcOrd="0" destOrd="0" presId="urn:microsoft.com/office/officeart/2005/8/layout/hierarchy3"/>
    <dgm:cxn modelId="{476F5370-CCF2-4B2C-8A6C-A4F962DF8735}" type="presParOf" srcId="{FE0750C5-12E6-4D03-8139-D3B7DB3D0DB6}" destId="{2B8EBBE2-7D8A-4275-AF3D-2089168267A9}" srcOrd="0" destOrd="0" presId="urn:microsoft.com/office/officeart/2005/8/layout/hierarchy3"/>
    <dgm:cxn modelId="{91D8E1AF-350E-42D2-AD12-605449887A50}" type="presParOf" srcId="{FE0750C5-12E6-4D03-8139-D3B7DB3D0DB6}" destId="{53E26DE8-BAAA-4C70-8B0F-051E473ED406}" srcOrd="1" destOrd="0" presId="urn:microsoft.com/office/officeart/2005/8/layout/hierarchy3"/>
    <dgm:cxn modelId="{3311E678-5B77-4594-8E2C-2CD1546AF509}" type="presParOf" srcId="{2556823B-3D18-4973-861F-1C29FE4A0C88}" destId="{AF914BF5-5479-4FF1-87F7-C23DCC1FE7CF}" srcOrd="1" destOrd="0" presId="urn:microsoft.com/office/officeart/2005/8/layout/hierarchy3"/>
    <dgm:cxn modelId="{4BA4812D-15C7-4139-9774-27CCFAA97B3A}" type="presParOf" srcId="{AF914BF5-5479-4FF1-87F7-C23DCC1FE7CF}" destId="{B64372FB-D11C-4754-8740-14650A498464}" srcOrd="0" destOrd="0" presId="urn:microsoft.com/office/officeart/2005/8/layout/hierarchy3"/>
    <dgm:cxn modelId="{9AA48D40-9D33-481F-9379-DF778F7F6613}" type="presParOf" srcId="{AF914BF5-5479-4FF1-87F7-C23DCC1FE7CF}" destId="{F5B6C7F3-8FE4-4A6D-866A-08787A4C750A}" srcOrd="1" destOrd="0" presId="urn:microsoft.com/office/officeart/2005/8/layout/hierarchy3"/>
    <dgm:cxn modelId="{B8A32531-9FFC-413F-A929-01ACC88E3FD7}" type="presParOf" srcId="{97C9F2EA-1656-4D19-979C-68F55988280D}" destId="{A7B4A48A-F832-4C2B-966E-B632492F1DF7}" srcOrd="1" destOrd="0" presId="urn:microsoft.com/office/officeart/2005/8/layout/hierarchy3"/>
    <dgm:cxn modelId="{B063F5F5-4008-46D7-A345-12920ABEDF18}" type="presParOf" srcId="{A7B4A48A-F832-4C2B-966E-B632492F1DF7}" destId="{6FCD87BF-0412-4E37-9369-63187D0D04EF}" srcOrd="0" destOrd="0" presId="urn:microsoft.com/office/officeart/2005/8/layout/hierarchy3"/>
    <dgm:cxn modelId="{F726B65E-6887-49DB-8528-D0413DB9E53A}" type="presParOf" srcId="{6FCD87BF-0412-4E37-9369-63187D0D04EF}" destId="{2D25D055-5773-4F2D-8397-1D32003A8FD7}" srcOrd="0" destOrd="0" presId="urn:microsoft.com/office/officeart/2005/8/layout/hierarchy3"/>
    <dgm:cxn modelId="{3070AE7E-F866-4765-B64F-78F27CE6BD1D}" type="presParOf" srcId="{6FCD87BF-0412-4E37-9369-63187D0D04EF}" destId="{262B9613-1E5F-481B-B0F1-745CFCFE28FA}" srcOrd="1" destOrd="0" presId="urn:microsoft.com/office/officeart/2005/8/layout/hierarchy3"/>
    <dgm:cxn modelId="{A015FDD7-7ACA-4C99-B0FD-B073E1267C1C}" type="presParOf" srcId="{A7B4A48A-F832-4C2B-966E-B632492F1DF7}" destId="{30F52BBE-FB2B-48F7-A353-E44FCA3AC540}" srcOrd="1" destOrd="0" presId="urn:microsoft.com/office/officeart/2005/8/layout/hierarchy3"/>
    <dgm:cxn modelId="{A9755F77-FA35-4C4D-9872-FDF29713AF98}" type="presParOf" srcId="{30F52BBE-FB2B-48F7-A353-E44FCA3AC540}" destId="{C3512C41-89EC-4D2B-A5C8-C8649DA87834}" srcOrd="0" destOrd="0" presId="urn:microsoft.com/office/officeart/2005/8/layout/hierarchy3"/>
    <dgm:cxn modelId="{8C140925-D7BD-4D3D-A325-4F572F1239DB}" type="presParOf" srcId="{30F52BBE-FB2B-48F7-A353-E44FCA3AC540}" destId="{95B36B29-BB69-4793-80EE-7B4D6AF8047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C027A4D-A2A6-4660-A972-BB13CB67FF12}" type="doc">
      <dgm:prSet loTypeId="urn:microsoft.com/office/officeart/2005/8/layout/hierarchy3" loCatId="relationship" qsTypeId="urn:microsoft.com/office/officeart/2005/8/quickstyle/3d1" qsCatId="3D" csTypeId="urn:microsoft.com/office/officeart/2005/8/colors/accent1_1" csCatId="accent1" phldr="1"/>
      <dgm:spPr/>
      <dgm:t>
        <a:bodyPr/>
        <a:lstStyle/>
        <a:p>
          <a:endParaRPr lang="es-CO"/>
        </a:p>
      </dgm:t>
    </dgm:pt>
    <dgm:pt modelId="{15A4C30F-BD19-444B-92F2-DE2E0CC3F933}">
      <dgm:prSet/>
      <dgm:spPr/>
      <dgm:t>
        <a:bodyPr/>
        <a:lstStyle/>
        <a:p>
          <a:pPr rtl="0"/>
          <a:r>
            <a:rPr lang="es-CO" b="1" dirty="0" smtClean="0">
              <a:solidFill>
                <a:srgbClr val="002060"/>
              </a:solidFill>
            </a:rPr>
            <a:t>3.  Competencia de relación con las personas</a:t>
          </a:r>
          <a:r>
            <a:rPr lang="es-CO" dirty="0" smtClean="0">
              <a:solidFill>
                <a:srgbClr val="002060"/>
              </a:solidFill>
            </a:rPr>
            <a:t>. </a:t>
          </a:r>
          <a:endParaRPr lang="es-CO" dirty="0">
            <a:solidFill>
              <a:srgbClr val="002060"/>
            </a:solidFill>
          </a:endParaRPr>
        </a:p>
      </dgm:t>
    </dgm:pt>
    <dgm:pt modelId="{8BF81229-542B-4B38-ABF3-81A8669B0E98}" type="parTrans" cxnId="{E920B19D-57A5-4235-8938-5799C440225E}">
      <dgm:prSet/>
      <dgm:spPr/>
      <dgm:t>
        <a:bodyPr/>
        <a:lstStyle/>
        <a:p>
          <a:endParaRPr lang="es-CO"/>
        </a:p>
      </dgm:t>
    </dgm:pt>
    <dgm:pt modelId="{C0079D33-6BDF-419B-974D-895147A58FA0}" type="sibTrans" cxnId="{E920B19D-57A5-4235-8938-5799C440225E}">
      <dgm:prSet/>
      <dgm:spPr/>
      <dgm:t>
        <a:bodyPr/>
        <a:lstStyle/>
        <a:p>
          <a:endParaRPr lang="es-CO"/>
        </a:p>
      </dgm:t>
    </dgm:pt>
    <dgm:pt modelId="{80F695B3-E6F7-43F2-82C5-2F083BED7D19}">
      <dgm:prSet/>
      <dgm:spPr/>
      <dgm:t>
        <a:bodyPr/>
        <a:lstStyle/>
        <a:p>
          <a:pPr rtl="0"/>
          <a:r>
            <a:rPr lang="es-CO" b="1" dirty="0" smtClean="0">
              <a:solidFill>
                <a:srgbClr val="002060"/>
              </a:solidFill>
            </a:rPr>
            <a:t>4.  Competencia para la creación y animación de estructuras organizativas</a:t>
          </a:r>
          <a:r>
            <a:rPr lang="es-CO" dirty="0" smtClean="0">
              <a:solidFill>
                <a:srgbClr val="002060"/>
              </a:solidFill>
            </a:rPr>
            <a:t>. </a:t>
          </a:r>
          <a:endParaRPr lang="es-CO" dirty="0">
            <a:solidFill>
              <a:srgbClr val="002060"/>
            </a:solidFill>
          </a:endParaRPr>
        </a:p>
      </dgm:t>
    </dgm:pt>
    <dgm:pt modelId="{2A77207D-2AB7-4125-B141-05F701991DAD}" type="parTrans" cxnId="{7A29F402-232F-43B7-AB78-8F297B112234}">
      <dgm:prSet/>
      <dgm:spPr/>
      <dgm:t>
        <a:bodyPr/>
        <a:lstStyle/>
        <a:p>
          <a:endParaRPr lang="es-CO"/>
        </a:p>
      </dgm:t>
    </dgm:pt>
    <dgm:pt modelId="{7FF735F1-22FA-4DFF-AEB9-A347607D2895}" type="sibTrans" cxnId="{7A29F402-232F-43B7-AB78-8F297B112234}">
      <dgm:prSet/>
      <dgm:spPr/>
      <dgm:t>
        <a:bodyPr/>
        <a:lstStyle/>
        <a:p>
          <a:endParaRPr lang="es-CO"/>
        </a:p>
      </dgm:t>
    </dgm:pt>
    <dgm:pt modelId="{7E4D0B01-BB06-4D1F-BA60-5AA2982B5F43}">
      <dgm:prSet/>
      <dgm:spPr/>
      <dgm:t>
        <a:bodyPr/>
        <a:lstStyle/>
        <a:p>
          <a:pPr rtl="0"/>
          <a:r>
            <a:rPr lang="es-CO" b="1" dirty="0" smtClean="0">
              <a:solidFill>
                <a:srgbClr val="002060"/>
              </a:solidFill>
              <a:latin typeface="Arial Narrow" panose="020B0606020202030204" pitchFamily="34" charset="0"/>
            </a:rPr>
            <a:t>El liderazgo, como relación de influencia en otras personas, crea redes de relaciones humanas entre los agentes educativos y, en primer lugar, con el profesorado para gestionar los proyectos institucionales.</a:t>
          </a:r>
          <a:endParaRPr lang="es-CO" b="1" dirty="0">
            <a:solidFill>
              <a:srgbClr val="002060"/>
            </a:solidFill>
            <a:latin typeface="Arial Narrow" panose="020B0606020202030204" pitchFamily="34" charset="0"/>
          </a:endParaRPr>
        </a:p>
      </dgm:t>
    </dgm:pt>
    <dgm:pt modelId="{8FD27E44-9E0B-4D4C-94DA-967A76FB7361}" type="parTrans" cxnId="{B799842B-2A11-47A6-B1A3-31B93FEB28D7}">
      <dgm:prSet/>
      <dgm:spPr/>
      <dgm:t>
        <a:bodyPr/>
        <a:lstStyle/>
        <a:p>
          <a:endParaRPr lang="es-CO"/>
        </a:p>
      </dgm:t>
    </dgm:pt>
    <dgm:pt modelId="{B8BF7068-A9AB-498A-B26C-F073A3F9C77F}" type="sibTrans" cxnId="{B799842B-2A11-47A6-B1A3-31B93FEB28D7}">
      <dgm:prSet/>
      <dgm:spPr/>
      <dgm:t>
        <a:bodyPr/>
        <a:lstStyle/>
        <a:p>
          <a:endParaRPr lang="es-CO"/>
        </a:p>
      </dgm:t>
    </dgm:pt>
    <dgm:pt modelId="{A34B2D8D-D68B-4BDD-8D7A-134D0D805BAA}">
      <dgm:prSet/>
      <dgm:spPr/>
      <dgm:t>
        <a:bodyPr/>
        <a:lstStyle/>
        <a:p>
          <a:pPr rtl="0"/>
          <a:r>
            <a:rPr lang="es-CO" b="1" dirty="0" smtClean="0">
              <a:solidFill>
                <a:srgbClr val="002060"/>
              </a:solidFill>
              <a:latin typeface="Arial Narrow" panose="020B0606020202030204" pitchFamily="34" charset="0"/>
            </a:rPr>
            <a:t>En un contexto de autonomía creciente, el director debe ser capaz de organizar estructuras que faciliten coordinarse y trabajar en equipo, en un marco de liderazgo compartido.</a:t>
          </a:r>
          <a:endParaRPr lang="es-CO" b="1" dirty="0">
            <a:solidFill>
              <a:srgbClr val="002060"/>
            </a:solidFill>
            <a:latin typeface="Arial Narrow" panose="020B0606020202030204" pitchFamily="34" charset="0"/>
          </a:endParaRPr>
        </a:p>
      </dgm:t>
    </dgm:pt>
    <dgm:pt modelId="{003D2359-0A2A-4CCE-A619-FBD291A09C93}" type="parTrans" cxnId="{E828CC7C-E0C5-4215-BB51-A160A46E11FC}">
      <dgm:prSet/>
      <dgm:spPr/>
      <dgm:t>
        <a:bodyPr/>
        <a:lstStyle/>
        <a:p>
          <a:endParaRPr lang="es-CO"/>
        </a:p>
      </dgm:t>
    </dgm:pt>
    <dgm:pt modelId="{869F47CE-513F-4FF5-A1E5-F6D7F23ACBD1}" type="sibTrans" cxnId="{E828CC7C-E0C5-4215-BB51-A160A46E11FC}">
      <dgm:prSet/>
      <dgm:spPr/>
      <dgm:t>
        <a:bodyPr/>
        <a:lstStyle/>
        <a:p>
          <a:endParaRPr lang="es-CO"/>
        </a:p>
      </dgm:t>
    </dgm:pt>
    <dgm:pt modelId="{BF72502E-0DFF-4FB7-BFE6-DDB15413E81A}" type="pres">
      <dgm:prSet presAssocID="{6C027A4D-A2A6-4660-A972-BB13CB67FF12}" presName="diagram" presStyleCnt="0">
        <dgm:presLayoutVars>
          <dgm:chPref val="1"/>
          <dgm:dir/>
          <dgm:animOne val="branch"/>
          <dgm:animLvl val="lvl"/>
          <dgm:resizeHandles/>
        </dgm:presLayoutVars>
      </dgm:prSet>
      <dgm:spPr/>
      <dgm:t>
        <a:bodyPr/>
        <a:lstStyle/>
        <a:p>
          <a:endParaRPr lang="es-CO"/>
        </a:p>
      </dgm:t>
    </dgm:pt>
    <dgm:pt modelId="{AD02F317-3054-4171-97D8-B1358802255B}" type="pres">
      <dgm:prSet presAssocID="{15A4C30F-BD19-444B-92F2-DE2E0CC3F933}" presName="root" presStyleCnt="0"/>
      <dgm:spPr/>
      <dgm:t>
        <a:bodyPr/>
        <a:lstStyle/>
        <a:p>
          <a:endParaRPr lang="es-CO"/>
        </a:p>
      </dgm:t>
    </dgm:pt>
    <dgm:pt modelId="{00A6308F-7AC4-40D0-962C-D9581DE36536}" type="pres">
      <dgm:prSet presAssocID="{15A4C30F-BD19-444B-92F2-DE2E0CC3F933}" presName="rootComposite" presStyleCnt="0"/>
      <dgm:spPr/>
      <dgm:t>
        <a:bodyPr/>
        <a:lstStyle/>
        <a:p>
          <a:endParaRPr lang="es-CO"/>
        </a:p>
      </dgm:t>
    </dgm:pt>
    <dgm:pt modelId="{2AB34787-3EF2-49C2-8771-CA72DD1C51B4}" type="pres">
      <dgm:prSet presAssocID="{15A4C30F-BD19-444B-92F2-DE2E0CC3F933}" presName="rootText" presStyleLbl="node1" presStyleIdx="0" presStyleCnt="2"/>
      <dgm:spPr/>
      <dgm:t>
        <a:bodyPr/>
        <a:lstStyle/>
        <a:p>
          <a:endParaRPr lang="es-CO"/>
        </a:p>
      </dgm:t>
    </dgm:pt>
    <dgm:pt modelId="{F7A38006-5BBD-4DA4-BDF0-9858434FD1A6}" type="pres">
      <dgm:prSet presAssocID="{15A4C30F-BD19-444B-92F2-DE2E0CC3F933}" presName="rootConnector" presStyleLbl="node1" presStyleIdx="0" presStyleCnt="2"/>
      <dgm:spPr/>
      <dgm:t>
        <a:bodyPr/>
        <a:lstStyle/>
        <a:p>
          <a:endParaRPr lang="es-CO"/>
        </a:p>
      </dgm:t>
    </dgm:pt>
    <dgm:pt modelId="{B27238E9-F120-4161-8A7F-FFEC3E34020E}" type="pres">
      <dgm:prSet presAssocID="{15A4C30F-BD19-444B-92F2-DE2E0CC3F933}" presName="childShape" presStyleCnt="0"/>
      <dgm:spPr/>
      <dgm:t>
        <a:bodyPr/>
        <a:lstStyle/>
        <a:p>
          <a:endParaRPr lang="es-CO"/>
        </a:p>
      </dgm:t>
    </dgm:pt>
    <dgm:pt modelId="{8B3413BD-061B-46A2-A5DF-2984187D0850}" type="pres">
      <dgm:prSet presAssocID="{8FD27E44-9E0B-4D4C-94DA-967A76FB7361}" presName="Name13" presStyleLbl="parChTrans1D2" presStyleIdx="0" presStyleCnt="2"/>
      <dgm:spPr/>
      <dgm:t>
        <a:bodyPr/>
        <a:lstStyle/>
        <a:p>
          <a:endParaRPr lang="es-CO"/>
        </a:p>
      </dgm:t>
    </dgm:pt>
    <dgm:pt modelId="{3D7F49CC-8C4C-40B9-91D8-801FBD635C47}" type="pres">
      <dgm:prSet presAssocID="{7E4D0B01-BB06-4D1F-BA60-5AA2982B5F43}" presName="childText" presStyleLbl="bgAcc1" presStyleIdx="0" presStyleCnt="2">
        <dgm:presLayoutVars>
          <dgm:bulletEnabled val="1"/>
        </dgm:presLayoutVars>
      </dgm:prSet>
      <dgm:spPr/>
      <dgm:t>
        <a:bodyPr/>
        <a:lstStyle/>
        <a:p>
          <a:endParaRPr lang="es-CO"/>
        </a:p>
      </dgm:t>
    </dgm:pt>
    <dgm:pt modelId="{B59080C4-D313-4E38-9B6D-64841C08D919}" type="pres">
      <dgm:prSet presAssocID="{80F695B3-E6F7-43F2-82C5-2F083BED7D19}" presName="root" presStyleCnt="0"/>
      <dgm:spPr/>
      <dgm:t>
        <a:bodyPr/>
        <a:lstStyle/>
        <a:p>
          <a:endParaRPr lang="es-CO"/>
        </a:p>
      </dgm:t>
    </dgm:pt>
    <dgm:pt modelId="{4A3B81AD-A4BD-48A6-BC6A-696533A7EAF1}" type="pres">
      <dgm:prSet presAssocID="{80F695B3-E6F7-43F2-82C5-2F083BED7D19}" presName="rootComposite" presStyleCnt="0"/>
      <dgm:spPr/>
      <dgm:t>
        <a:bodyPr/>
        <a:lstStyle/>
        <a:p>
          <a:endParaRPr lang="es-CO"/>
        </a:p>
      </dgm:t>
    </dgm:pt>
    <dgm:pt modelId="{D91AEC11-0B92-45B8-9A28-D419093CCB7F}" type="pres">
      <dgm:prSet presAssocID="{80F695B3-E6F7-43F2-82C5-2F083BED7D19}" presName="rootText" presStyleLbl="node1" presStyleIdx="1" presStyleCnt="2"/>
      <dgm:spPr/>
      <dgm:t>
        <a:bodyPr/>
        <a:lstStyle/>
        <a:p>
          <a:endParaRPr lang="es-CO"/>
        </a:p>
      </dgm:t>
    </dgm:pt>
    <dgm:pt modelId="{13CD1A9F-6625-486F-B16F-A06E7B909323}" type="pres">
      <dgm:prSet presAssocID="{80F695B3-E6F7-43F2-82C5-2F083BED7D19}" presName="rootConnector" presStyleLbl="node1" presStyleIdx="1" presStyleCnt="2"/>
      <dgm:spPr/>
      <dgm:t>
        <a:bodyPr/>
        <a:lstStyle/>
        <a:p>
          <a:endParaRPr lang="es-CO"/>
        </a:p>
      </dgm:t>
    </dgm:pt>
    <dgm:pt modelId="{F0DA4D7C-6974-4218-9D46-6F41E8517CD1}" type="pres">
      <dgm:prSet presAssocID="{80F695B3-E6F7-43F2-82C5-2F083BED7D19}" presName="childShape" presStyleCnt="0"/>
      <dgm:spPr/>
      <dgm:t>
        <a:bodyPr/>
        <a:lstStyle/>
        <a:p>
          <a:endParaRPr lang="es-CO"/>
        </a:p>
      </dgm:t>
    </dgm:pt>
    <dgm:pt modelId="{60DC4365-30FF-4FE6-AAA7-EDB153EDE4A6}" type="pres">
      <dgm:prSet presAssocID="{003D2359-0A2A-4CCE-A619-FBD291A09C93}" presName="Name13" presStyleLbl="parChTrans1D2" presStyleIdx="1" presStyleCnt="2"/>
      <dgm:spPr/>
      <dgm:t>
        <a:bodyPr/>
        <a:lstStyle/>
        <a:p>
          <a:endParaRPr lang="es-CO"/>
        </a:p>
      </dgm:t>
    </dgm:pt>
    <dgm:pt modelId="{88791509-D15A-4700-A4D4-8A60112B9544}" type="pres">
      <dgm:prSet presAssocID="{A34B2D8D-D68B-4BDD-8D7A-134D0D805BAA}" presName="childText" presStyleLbl="bgAcc1" presStyleIdx="1" presStyleCnt="2">
        <dgm:presLayoutVars>
          <dgm:bulletEnabled val="1"/>
        </dgm:presLayoutVars>
      </dgm:prSet>
      <dgm:spPr/>
      <dgm:t>
        <a:bodyPr/>
        <a:lstStyle/>
        <a:p>
          <a:endParaRPr lang="es-CO"/>
        </a:p>
      </dgm:t>
    </dgm:pt>
  </dgm:ptLst>
  <dgm:cxnLst>
    <dgm:cxn modelId="{E920B19D-57A5-4235-8938-5799C440225E}" srcId="{6C027A4D-A2A6-4660-A972-BB13CB67FF12}" destId="{15A4C30F-BD19-444B-92F2-DE2E0CC3F933}" srcOrd="0" destOrd="0" parTransId="{8BF81229-542B-4B38-ABF3-81A8669B0E98}" sibTransId="{C0079D33-6BDF-419B-974D-895147A58FA0}"/>
    <dgm:cxn modelId="{B799842B-2A11-47A6-B1A3-31B93FEB28D7}" srcId="{15A4C30F-BD19-444B-92F2-DE2E0CC3F933}" destId="{7E4D0B01-BB06-4D1F-BA60-5AA2982B5F43}" srcOrd="0" destOrd="0" parTransId="{8FD27E44-9E0B-4D4C-94DA-967A76FB7361}" sibTransId="{B8BF7068-A9AB-498A-B26C-F073A3F9C77F}"/>
    <dgm:cxn modelId="{A264888D-724A-4736-A3F9-7B7EFD276D48}" type="presOf" srcId="{80F695B3-E6F7-43F2-82C5-2F083BED7D19}" destId="{D91AEC11-0B92-45B8-9A28-D419093CCB7F}" srcOrd="0" destOrd="0" presId="urn:microsoft.com/office/officeart/2005/8/layout/hierarchy3"/>
    <dgm:cxn modelId="{5950168D-73F7-4BCA-A56A-A08BE97F5DCF}" type="presOf" srcId="{7E4D0B01-BB06-4D1F-BA60-5AA2982B5F43}" destId="{3D7F49CC-8C4C-40B9-91D8-801FBD635C47}" srcOrd="0" destOrd="0" presId="urn:microsoft.com/office/officeart/2005/8/layout/hierarchy3"/>
    <dgm:cxn modelId="{2A56173C-B522-46B1-8F7E-F8FC5D68F499}" type="presOf" srcId="{15A4C30F-BD19-444B-92F2-DE2E0CC3F933}" destId="{2AB34787-3EF2-49C2-8771-CA72DD1C51B4}" srcOrd="0" destOrd="0" presId="urn:microsoft.com/office/officeart/2005/8/layout/hierarchy3"/>
    <dgm:cxn modelId="{50AAE48D-1F7E-457B-B69A-49487DDAFDB6}" type="presOf" srcId="{6C027A4D-A2A6-4660-A972-BB13CB67FF12}" destId="{BF72502E-0DFF-4FB7-BFE6-DDB15413E81A}" srcOrd="0" destOrd="0" presId="urn:microsoft.com/office/officeart/2005/8/layout/hierarchy3"/>
    <dgm:cxn modelId="{9B83C4BC-CF4F-4005-AECC-AE2287D9EBFC}" type="presOf" srcId="{003D2359-0A2A-4CCE-A619-FBD291A09C93}" destId="{60DC4365-30FF-4FE6-AAA7-EDB153EDE4A6}" srcOrd="0" destOrd="0" presId="urn:microsoft.com/office/officeart/2005/8/layout/hierarchy3"/>
    <dgm:cxn modelId="{3C6F230A-D8EB-4D67-848D-34B86B1C4F10}" type="presOf" srcId="{A34B2D8D-D68B-4BDD-8D7A-134D0D805BAA}" destId="{88791509-D15A-4700-A4D4-8A60112B9544}" srcOrd="0" destOrd="0" presId="urn:microsoft.com/office/officeart/2005/8/layout/hierarchy3"/>
    <dgm:cxn modelId="{F30F64B6-3DC6-4034-8FBE-7BC600995408}" type="presOf" srcId="{15A4C30F-BD19-444B-92F2-DE2E0CC3F933}" destId="{F7A38006-5BBD-4DA4-BDF0-9858434FD1A6}" srcOrd="1" destOrd="0" presId="urn:microsoft.com/office/officeart/2005/8/layout/hierarchy3"/>
    <dgm:cxn modelId="{7A29F402-232F-43B7-AB78-8F297B112234}" srcId="{6C027A4D-A2A6-4660-A972-BB13CB67FF12}" destId="{80F695B3-E6F7-43F2-82C5-2F083BED7D19}" srcOrd="1" destOrd="0" parTransId="{2A77207D-2AB7-4125-B141-05F701991DAD}" sibTransId="{7FF735F1-22FA-4DFF-AEB9-A347607D2895}"/>
    <dgm:cxn modelId="{24C0A1E0-4119-416D-A3C9-31E885D27C91}" type="presOf" srcId="{8FD27E44-9E0B-4D4C-94DA-967A76FB7361}" destId="{8B3413BD-061B-46A2-A5DF-2984187D0850}" srcOrd="0" destOrd="0" presId="urn:microsoft.com/office/officeart/2005/8/layout/hierarchy3"/>
    <dgm:cxn modelId="{E828CC7C-E0C5-4215-BB51-A160A46E11FC}" srcId="{80F695B3-E6F7-43F2-82C5-2F083BED7D19}" destId="{A34B2D8D-D68B-4BDD-8D7A-134D0D805BAA}" srcOrd="0" destOrd="0" parTransId="{003D2359-0A2A-4CCE-A619-FBD291A09C93}" sibTransId="{869F47CE-513F-4FF5-A1E5-F6D7F23ACBD1}"/>
    <dgm:cxn modelId="{58D55642-2DA3-4DCB-BDCF-55DAA4F79D48}" type="presOf" srcId="{80F695B3-E6F7-43F2-82C5-2F083BED7D19}" destId="{13CD1A9F-6625-486F-B16F-A06E7B909323}" srcOrd="1" destOrd="0" presId="urn:microsoft.com/office/officeart/2005/8/layout/hierarchy3"/>
    <dgm:cxn modelId="{4AE35B19-5938-4227-A533-CB24E986E533}" type="presParOf" srcId="{BF72502E-0DFF-4FB7-BFE6-DDB15413E81A}" destId="{AD02F317-3054-4171-97D8-B1358802255B}" srcOrd="0" destOrd="0" presId="urn:microsoft.com/office/officeart/2005/8/layout/hierarchy3"/>
    <dgm:cxn modelId="{F73D6B2D-1B4B-4358-B3EF-0494AED7F9BC}" type="presParOf" srcId="{AD02F317-3054-4171-97D8-B1358802255B}" destId="{00A6308F-7AC4-40D0-962C-D9581DE36536}" srcOrd="0" destOrd="0" presId="urn:microsoft.com/office/officeart/2005/8/layout/hierarchy3"/>
    <dgm:cxn modelId="{5E383FBA-C0BA-426C-B457-77EEBF055E77}" type="presParOf" srcId="{00A6308F-7AC4-40D0-962C-D9581DE36536}" destId="{2AB34787-3EF2-49C2-8771-CA72DD1C51B4}" srcOrd="0" destOrd="0" presId="urn:microsoft.com/office/officeart/2005/8/layout/hierarchy3"/>
    <dgm:cxn modelId="{25087752-CEBB-4ECA-8E28-4ECF885BA854}" type="presParOf" srcId="{00A6308F-7AC4-40D0-962C-D9581DE36536}" destId="{F7A38006-5BBD-4DA4-BDF0-9858434FD1A6}" srcOrd="1" destOrd="0" presId="urn:microsoft.com/office/officeart/2005/8/layout/hierarchy3"/>
    <dgm:cxn modelId="{E2BBC376-3AB5-42FD-99CF-10A93F5AA71D}" type="presParOf" srcId="{AD02F317-3054-4171-97D8-B1358802255B}" destId="{B27238E9-F120-4161-8A7F-FFEC3E34020E}" srcOrd="1" destOrd="0" presId="urn:microsoft.com/office/officeart/2005/8/layout/hierarchy3"/>
    <dgm:cxn modelId="{550AE5C2-9E59-41A1-BFEF-12FF506B597D}" type="presParOf" srcId="{B27238E9-F120-4161-8A7F-FFEC3E34020E}" destId="{8B3413BD-061B-46A2-A5DF-2984187D0850}" srcOrd="0" destOrd="0" presId="urn:microsoft.com/office/officeart/2005/8/layout/hierarchy3"/>
    <dgm:cxn modelId="{AE87A658-15EF-41C2-80A8-AFE32241C987}" type="presParOf" srcId="{B27238E9-F120-4161-8A7F-FFEC3E34020E}" destId="{3D7F49CC-8C4C-40B9-91D8-801FBD635C47}" srcOrd="1" destOrd="0" presId="urn:microsoft.com/office/officeart/2005/8/layout/hierarchy3"/>
    <dgm:cxn modelId="{D43E3968-E60E-4DE2-B898-B461F96DAB8C}" type="presParOf" srcId="{BF72502E-0DFF-4FB7-BFE6-DDB15413E81A}" destId="{B59080C4-D313-4E38-9B6D-64841C08D919}" srcOrd="1" destOrd="0" presId="urn:microsoft.com/office/officeart/2005/8/layout/hierarchy3"/>
    <dgm:cxn modelId="{79E0C1B2-BC18-4CA2-8707-324E86343411}" type="presParOf" srcId="{B59080C4-D313-4E38-9B6D-64841C08D919}" destId="{4A3B81AD-A4BD-48A6-BC6A-696533A7EAF1}" srcOrd="0" destOrd="0" presId="urn:microsoft.com/office/officeart/2005/8/layout/hierarchy3"/>
    <dgm:cxn modelId="{9C0B45B3-0E86-446F-AEFA-EC348DB3D539}" type="presParOf" srcId="{4A3B81AD-A4BD-48A6-BC6A-696533A7EAF1}" destId="{D91AEC11-0B92-45B8-9A28-D419093CCB7F}" srcOrd="0" destOrd="0" presId="urn:microsoft.com/office/officeart/2005/8/layout/hierarchy3"/>
    <dgm:cxn modelId="{76441DD0-C83A-4B68-AF63-499A85DE7CB0}" type="presParOf" srcId="{4A3B81AD-A4BD-48A6-BC6A-696533A7EAF1}" destId="{13CD1A9F-6625-486F-B16F-A06E7B909323}" srcOrd="1" destOrd="0" presId="urn:microsoft.com/office/officeart/2005/8/layout/hierarchy3"/>
    <dgm:cxn modelId="{6C18C619-18B9-47A5-A5EC-E09B4F860E63}" type="presParOf" srcId="{B59080C4-D313-4E38-9B6D-64841C08D919}" destId="{F0DA4D7C-6974-4218-9D46-6F41E8517CD1}" srcOrd="1" destOrd="0" presId="urn:microsoft.com/office/officeart/2005/8/layout/hierarchy3"/>
    <dgm:cxn modelId="{1AF43F6E-E4F5-46C8-89B4-847630EBB7FA}" type="presParOf" srcId="{F0DA4D7C-6974-4218-9D46-6F41E8517CD1}" destId="{60DC4365-30FF-4FE6-AAA7-EDB153EDE4A6}" srcOrd="0" destOrd="0" presId="urn:microsoft.com/office/officeart/2005/8/layout/hierarchy3"/>
    <dgm:cxn modelId="{8658284C-CED3-41C6-BCE5-478FC67635EF}" type="presParOf" srcId="{F0DA4D7C-6974-4218-9D46-6F41E8517CD1}" destId="{88791509-D15A-4700-A4D4-8A60112B954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D73560F-1F8F-4DCB-9CC5-6F5DFBD6944A}"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s-CO"/>
        </a:p>
      </dgm:t>
    </dgm:pt>
    <dgm:pt modelId="{0585A483-B732-4217-80DB-940F8DE0C429}">
      <dgm:prSet/>
      <dgm:spPr/>
      <dgm:t>
        <a:bodyPr/>
        <a:lstStyle/>
        <a:p>
          <a:pPr rtl="0"/>
          <a:r>
            <a:rPr lang="es-CO" dirty="0" smtClean="0">
              <a:solidFill>
                <a:srgbClr val="002060"/>
              </a:solidFill>
            </a:rPr>
            <a:t>Cualidades personales</a:t>
          </a:r>
          <a:endParaRPr lang="es-CO" dirty="0">
            <a:solidFill>
              <a:srgbClr val="002060"/>
            </a:solidFill>
          </a:endParaRPr>
        </a:p>
      </dgm:t>
    </dgm:pt>
    <dgm:pt modelId="{FACE37E9-05FE-4D9F-96EE-1457F23E6A3B}" type="parTrans" cxnId="{1F0C87EC-ABD2-454D-87B9-03100A830745}">
      <dgm:prSet/>
      <dgm:spPr/>
      <dgm:t>
        <a:bodyPr/>
        <a:lstStyle/>
        <a:p>
          <a:endParaRPr lang="es-CO"/>
        </a:p>
      </dgm:t>
    </dgm:pt>
    <dgm:pt modelId="{AF907AB7-345E-4C2C-9ACA-421594C7B795}" type="sibTrans" cxnId="{1F0C87EC-ABD2-454D-87B9-03100A830745}">
      <dgm:prSet/>
      <dgm:spPr/>
      <dgm:t>
        <a:bodyPr/>
        <a:lstStyle/>
        <a:p>
          <a:endParaRPr lang="es-CO"/>
        </a:p>
      </dgm:t>
    </dgm:pt>
    <dgm:pt modelId="{539910E5-7281-4E55-A178-B8DEF6A3632E}">
      <dgm:prSet/>
      <dgm:spPr/>
      <dgm:t>
        <a:bodyPr/>
        <a:lstStyle/>
        <a:p>
          <a:pPr rtl="0"/>
          <a:r>
            <a:rPr lang="es-CO" dirty="0" smtClean="0">
              <a:solidFill>
                <a:srgbClr val="002060"/>
              </a:solidFill>
            </a:rPr>
            <a:t>Destrezas interpersonales</a:t>
          </a:r>
          <a:endParaRPr lang="es-CO" dirty="0">
            <a:solidFill>
              <a:srgbClr val="002060"/>
            </a:solidFill>
          </a:endParaRPr>
        </a:p>
      </dgm:t>
    </dgm:pt>
    <dgm:pt modelId="{73B46E6F-13EA-465D-A74E-49CF11913637}" type="parTrans" cxnId="{5247F029-19B6-43B6-A8EE-5D44F3597151}">
      <dgm:prSet/>
      <dgm:spPr/>
      <dgm:t>
        <a:bodyPr/>
        <a:lstStyle/>
        <a:p>
          <a:endParaRPr lang="es-CO"/>
        </a:p>
      </dgm:t>
    </dgm:pt>
    <dgm:pt modelId="{5E8DEADB-43A7-4178-AA9E-1073E092EAB2}" type="sibTrans" cxnId="{5247F029-19B6-43B6-A8EE-5D44F3597151}">
      <dgm:prSet/>
      <dgm:spPr/>
      <dgm:t>
        <a:bodyPr/>
        <a:lstStyle/>
        <a:p>
          <a:endParaRPr lang="es-CO"/>
        </a:p>
      </dgm:t>
    </dgm:pt>
    <dgm:pt modelId="{9EFA8285-12DB-41EF-A398-A20862868B65}">
      <dgm:prSet/>
      <dgm:spPr/>
      <dgm:t>
        <a:bodyPr/>
        <a:lstStyle/>
        <a:p>
          <a:pPr rtl="0"/>
          <a:r>
            <a:rPr lang="es-CO" b="1" dirty="0" smtClean="0">
              <a:solidFill>
                <a:srgbClr val="002060"/>
              </a:solidFill>
              <a:latin typeface="Arial Narrow" panose="020B0606020202030204" pitchFamily="34" charset="0"/>
            </a:rPr>
            <a:t>Flexibilidad; constancia; autonomía; fiabilidad; integridad; equilibrio.</a:t>
          </a:r>
          <a:endParaRPr lang="es-CO" b="1" dirty="0">
            <a:solidFill>
              <a:srgbClr val="002060"/>
            </a:solidFill>
            <a:latin typeface="Arial Narrow" panose="020B0606020202030204" pitchFamily="34" charset="0"/>
          </a:endParaRPr>
        </a:p>
      </dgm:t>
    </dgm:pt>
    <dgm:pt modelId="{EA691ADA-7D94-44FA-A4AA-A7DB1C20C7D2}" type="parTrans" cxnId="{9FFC7FDA-3E06-4663-A2A7-2A36A302BED3}">
      <dgm:prSet/>
      <dgm:spPr/>
      <dgm:t>
        <a:bodyPr/>
        <a:lstStyle/>
        <a:p>
          <a:endParaRPr lang="es-CO"/>
        </a:p>
      </dgm:t>
    </dgm:pt>
    <dgm:pt modelId="{66E3AD37-5870-4F73-B059-348005CE21D0}" type="sibTrans" cxnId="{9FFC7FDA-3E06-4663-A2A7-2A36A302BED3}">
      <dgm:prSet/>
      <dgm:spPr/>
      <dgm:t>
        <a:bodyPr/>
        <a:lstStyle/>
        <a:p>
          <a:endParaRPr lang="es-CO"/>
        </a:p>
      </dgm:t>
    </dgm:pt>
    <dgm:pt modelId="{2BB7CC5D-AA59-4B88-81E9-7A7F80944B18}">
      <dgm:prSet/>
      <dgm:spPr/>
      <dgm:t>
        <a:bodyPr/>
        <a:lstStyle/>
        <a:p>
          <a:pPr rtl="0"/>
          <a:r>
            <a:rPr lang="es-CO" b="1" dirty="0" smtClean="0">
              <a:solidFill>
                <a:srgbClr val="002060"/>
              </a:solidFill>
              <a:latin typeface="Arial Narrow" panose="020B0606020202030204" pitchFamily="34" charset="0"/>
            </a:rPr>
            <a:t>Empatía; preocupación por los otros; asertividad; escucha activa; claridad y concisión en la expresión; trabajo en equipo</a:t>
          </a:r>
          <a:r>
            <a:rPr lang="es-CO" b="1" dirty="0" smtClean="0">
              <a:solidFill>
                <a:srgbClr val="002060"/>
              </a:solidFill>
            </a:rPr>
            <a:t>. </a:t>
          </a:r>
          <a:endParaRPr lang="es-CO" b="1" dirty="0">
            <a:solidFill>
              <a:srgbClr val="002060"/>
            </a:solidFill>
          </a:endParaRPr>
        </a:p>
      </dgm:t>
    </dgm:pt>
    <dgm:pt modelId="{18DFCA96-D158-46D0-B80C-01A20241D8A5}" type="parTrans" cxnId="{86E099E7-E4C6-4A71-83C5-2CB906524475}">
      <dgm:prSet/>
      <dgm:spPr/>
      <dgm:t>
        <a:bodyPr/>
        <a:lstStyle/>
        <a:p>
          <a:endParaRPr lang="es-CO"/>
        </a:p>
      </dgm:t>
    </dgm:pt>
    <dgm:pt modelId="{900944BD-AC57-471E-B98D-9F4FD03B8F06}" type="sibTrans" cxnId="{86E099E7-E4C6-4A71-83C5-2CB906524475}">
      <dgm:prSet/>
      <dgm:spPr/>
      <dgm:t>
        <a:bodyPr/>
        <a:lstStyle/>
        <a:p>
          <a:endParaRPr lang="es-CO"/>
        </a:p>
      </dgm:t>
    </dgm:pt>
    <dgm:pt modelId="{3C49B16C-B526-4974-8F84-60D1933344B1}">
      <dgm:prSet/>
      <dgm:spPr/>
      <dgm:t>
        <a:bodyPr/>
        <a:lstStyle/>
        <a:p>
          <a:pPr rtl="0"/>
          <a:r>
            <a:rPr lang="es-CO" dirty="0" smtClean="0">
              <a:solidFill>
                <a:srgbClr val="002060"/>
              </a:solidFill>
            </a:rPr>
            <a:t>Capacidad de dirección y liderazgo</a:t>
          </a:r>
          <a:endParaRPr lang="es-CO" dirty="0">
            <a:solidFill>
              <a:srgbClr val="002060"/>
            </a:solidFill>
          </a:endParaRPr>
        </a:p>
      </dgm:t>
    </dgm:pt>
    <dgm:pt modelId="{09B4F5A5-437A-4BF5-86AF-BA00AFF0B98C}" type="parTrans" cxnId="{AEF7F51B-F511-4804-84D5-45C558B0E18D}">
      <dgm:prSet/>
      <dgm:spPr/>
      <dgm:t>
        <a:bodyPr/>
        <a:lstStyle/>
        <a:p>
          <a:endParaRPr lang="es-CO"/>
        </a:p>
      </dgm:t>
    </dgm:pt>
    <dgm:pt modelId="{0CB4CD46-3D08-41BF-8915-8FE88050668A}" type="sibTrans" cxnId="{AEF7F51B-F511-4804-84D5-45C558B0E18D}">
      <dgm:prSet/>
      <dgm:spPr/>
      <dgm:t>
        <a:bodyPr/>
        <a:lstStyle/>
        <a:p>
          <a:endParaRPr lang="es-CO"/>
        </a:p>
      </dgm:t>
    </dgm:pt>
    <dgm:pt modelId="{EFE5AE86-FB07-401E-80F4-BD2E97ABE671}">
      <dgm:prSet/>
      <dgm:spPr/>
      <dgm:t>
        <a:bodyPr/>
        <a:lstStyle/>
        <a:p>
          <a:pPr rtl="0"/>
          <a:r>
            <a:rPr lang="es-CO" b="1" dirty="0" smtClean="0">
              <a:solidFill>
                <a:srgbClr val="002060"/>
              </a:solidFill>
              <a:latin typeface="Arial Narrow" panose="020B0606020202030204" pitchFamily="34" charset="0"/>
            </a:rPr>
            <a:t>Delegar; motivación; control de calidad; desarrollo del personal; apertura al exterior; liderazgo. </a:t>
          </a:r>
          <a:endParaRPr lang="es-CO" b="1" dirty="0">
            <a:solidFill>
              <a:srgbClr val="002060"/>
            </a:solidFill>
            <a:latin typeface="Arial Narrow" panose="020B0606020202030204" pitchFamily="34" charset="0"/>
          </a:endParaRPr>
        </a:p>
      </dgm:t>
    </dgm:pt>
    <dgm:pt modelId="{D3850E4F-CC45-48C1-92D2-60895141696F}" type="parTrans" cxnId="{6425007F-4B31-4CCE-A1EE-8CA794A555B3}">
      <dgm:prSet/>
      <dgm:spPr/>
      <dgm:t>
        <a:bodyPr/>
        <a:lstStyle/>
        <a:p>
          <a:endParaRPr lang="es-CO"/>
        </a:p>
      </dgm:t>
    </dgm:pt>
    <dgm:pt modelId="{B783173F-7A7B-4450-A58B-0F7326B93B53}" type="sibTrans" cxnId="{6425007F-4B31-4CCE-A1EE-8CA794A555B3}">
      <dgm:prSet/>
      <dgm:spPr/>
      <dgm:t>
        <a:bodyPr/>
        <a:lstStyle/>
        <a:p>
          <a:endParaRPr lang="es-CO"/>
        </a:p>
      </dgm:t>
    </dgm:pt>
    <dgm:pt modelId="{4B8EBC6C-8261-4667-8E28-DA5D5302AA0D}">
      <dgm:prSet/>
      <dgm:spPr/>
      <dgm:t>
        <a:bodyPr/>
        <a:lstStyle/>
        <a:p>
          <a:pPr rtl="0"/>
          <a:r>
            <a:rPr lang="es-CO" b="1" dirty="0" smtClean="0">
              <a:solidFill>
                <a:srgbClr val="002060"/>
              </a:solidFill>
              <a:latin typeface="Arial Narrow" panose="020B0606020202030204" pitchFamily="34" charset="0"/>
            </a:rPr>
            <a:t>Planificación de proyectos; negociación; organización de recursos; comprensión del contexto; negociación</a:t>
          </a:r>
          <a:r>
            <a:rPr lang="es-CO" dirty="0" smtClean="0">
              <a:solidFill>
                <a:srgbClr val="002060"/>
              </a:solidFill>
            </a:rPr>
            <a:t>.</a:t>
          </a:r>
          <a:endParaRPr lang="es-CO" dirty="0">
            <a:solidFill>
              <a:srgbClr val="002060"/>
            </a:solidFill>
          </a:endParaRPr>
        </a:p>
      </dgm:t>
    </dgm:pt>
    <dgm:pt modelId="{08A91FEB-11E1-4485-AD94-9206F4AC8CF4}" type="parTrans" cxnId="{F459230E-1859-4F93-9B45-2C0C405F655B}">
      <dgm:prSet/>
      <dgm:spPr/>
      <dgm:t>
        <a:bodyPr/>
        <a:lstStyle/>
        <a:p>
          <a:endParaRPr lang="es-CO"/>
        </a:p>
      </dgm:t>
    </dgm:pt>
    <dgm:pt modelId="{13CE0F34-BEDA-4A3F-B8C0-63E38BAC0642}" type="sibTrans" cxnId="{F459230E-1859-4F93-9B45-2C0C405F655B}">
      <dgm:prSet/>
      <dgm:spPr/>
      <dgm:t>
        <a:bodyPr/>
        <a:lstStyle/>
        <a:p>
          <a:endParaRPr lang="es-CO"/>
        </a:p>
      </dgm:t>
    </dgm:pt>
    <dgm:pt modelId="{DD135D97-9678-4555-9FED-E12495548146}">
      <dgm:prSet/>
      <dgm:spPr/>
      <dgm:t>
        <a:bodyPr/>
        <a:lstStyle/>
        <a:p>
          <a:pPr rtl="0"/>
          <a:r>
            <a:rPr lang="es-CO" dirty="0" smtClean="0">
              <a:solidFill>
                <a:srgbClr val="002060"/>
              </a:solidFill>
            </a:rPr>
            <a:t>Destrezas técnicas de gestión</a:t>
          </a:r>
          <a:endParaRPr lang="es-CO" dirty="0">
            <a:solidFill>
              <a:srgbClr val="002060"/>
            </a:solidFill>
          </a:endParaRPr>
        </a:p>
      </dgm:t>
    </dgm:pt>
    <dgm:pt modelId="{9E879DDA-DDB6-48C0-A3D9-9A03B8C84993}" type="parTrans" cxnId="{DE1F1203-17A8-46FF-B55B-C54D9593FE79}">
      <dgm:prSet/>
      <dgm:spPr/>
      <dgm:t>
        <a:bodyPr/>
        <a:lstStyle/>
        <a:p>
          <a:endParaRPr lang="es-CO"/>
        </a:p>
      </dgm:t>
    </dgm:pt>
    <dgm:pt modelId="{61791475-F613-4FD3-A56D-B983E6BE4852}" type="sibTrans" cxnId="{DE1F1203-17A8-46FF-B55B-C54D9593FE79}">
      <dgm:prSet/>
      <dgm:spPr/>
      <dgm:t>
        <a:bodyPr/>
        <a:lstStyle/>
        <a:p>
          <a:endParaRPr lang="es-CO"/>
        </a:p>
      </dgm:t>
    </dgm:pt>
    <dgm:pt modelId="{996AC7B7-1156-4C2B-8503-13F0EDAB8490}" type="pres">
      <dgm:prSet presAssocID="{4D73560F-1F8F-4DCB-9CC5-6F5DFBD6944A}" presName="diagram" presStyleCnt="0">
        <dgm:presLayoutVars>
          <dgm:chPref val="1"/>
          <dgm:dir/>
          <dgm:animOne val="branch"/>
          <dgm:animLvl val="lvl"/>
          <dgm:resizeHandles/>
        </dgm:presLayoutVars>
      </dgm:prSet>
      <dgm:spPr/>
      <dgm:t>
        <a:bodyPr/>
        <a:lstStyle/>
        <a:p>
          <a:endParaRPr lang="es-CO"/>
        </a:p>
      </dgm:t>
    </dgm:pt>
    <dgm:pt modelId="{6D19A153-2723-402B-8F2B-662D9D3F0A54}" type="pres">
      <dgm:prSet presAssocID="{0585A483-B732-4217-80DB-940F8DE0C429}" presName="root" presStyleCnt="0"/>
      <dgm:spPr/>
    </dgm:pt>
    <dgm:pt modelId="{9B3C227A-A33E-4331-B903-293839BB0F17}" type="pres">
      <dgm:prSet presAssocID="{0585A483-B732-4217-80DB-940F8DE0C429}" presName="rootComposite" presStyleCnt="0"/>
      <dgm:spPr/>
    </dgm:pt>
    <dgm:pt modelId="{B74E369D-5BB4-4BCB-9D09-2803B16BAD6E}" type="pres">
      <dgm:prSet presAssocID="{0585A483-B732-4217-80DB-940F8DE0C429}" presName="rootText" presStyleLbl="node1" presStyleIdx="0" presStyleCnt="4"/>
      <dgm:spPr/>
      <dgm:t>
        <a:bodyPr/>
        <a:lstStyle/>
        <a:p>
          <a:endParaRPr lang="es-CO"/>
        </a:p>
      </dgm:t>
    </dgm:pt>
    <dgm:pt modelId="{F11C2F1C-5C46-4A6C-963E-3D713710B3FF}" type="pres">
      <dgm:prSet presAssocID="{0585A483-B732-4217-80DB-940F8DE0C429}" presName="rootConnector" presStyleLbl="node1" presStyleIdx="0" presStyleCnt="4"/>
      <dgm:spPr/>
      <dgm:t>
        <a:bodyPr/>
        <a:lstStyle/>
        <a:p>
          <a:endParaRPr lang="es-CO"/>
        </a:p>
      </dgm:t>
    </dgm:pt>
    <dgm:pt modelId="{7C75D391-B6F4-4604-9FE2-485059E9C28B}" type="pres">
      <dgm:prSet presAssocID="{0585A483-B732-4217-80DB-940F8DE0C429}" presName="childShape" presStyleCnt="0"/>
      <dgm:spPr/>
    </dgm:pt>
    <dgm:pt modelId="{93CEEF58-F467-42F4-9BC8-136451AE430E}" type="pres">
      <dgm:prSet presAssocID="{EA691ADA-7D94-44FA-A4AA-A7DB1C20C7D2}" presName="Name13" presStyleLbl="parChTrans1D2" presStyleIdx="0" presStyleCnt="4"/>
      <dgm:spPr/>
      <dgm:t>
        <a:bodyPr/>
        <a:lstStyle/>
        <a:p>
          <a:endParaRPr lang="es-CO"/>
        </a:p>
      </dgm:t>
    </dgm:pt>
    <dgm:pt modelId="{13F59B10-F74C-48A0-ABE0-CDBFFE791363}" type="pres">
      <dgm:prSet presAssocID="{9EFA8285-12DB-41EF-A398-A20862868B65}" presName="childText" presStyleLbl="bgAcc1" presStyleIdx="0" presStyleCnt="4">
        <dgm:presLayoutVars>
          <dgm:bulletEnabled val="1"/>
        </dgm:presLayoutVars>
      </dgm:prSet>
      <dgm:spPr/>
      <dgm:t>
        <a:bodyPr/>
        <a:lstStyle/>
        <a:p>
          <a:endParaRPr lang="es-CO"/>
        </a:p>
      </dgm:t>
    </dgm:pt>
    <dgm:pt modelId="{183241AB-A4CD-4B63-9834-AEA9548538EB}" type="pres">
      <dgm:prSet presAssocID="{539910E5-7281-4E55-A178-B8DEF6A3632E}" presName="root" presStyleCnt="0"/>
      <dgm:spPr/>
    </dgm:pt>
    <dgm:pt modelId="{DDE3DC93-B3F9-4F98-89FA-7C1D67F0B091}" type="pres">
      <dgm:prSet presAssocID="{539910E5-7281-4E55-A178-B8DEF6A3632E}" presName="rootComposite" presStyleCnt="0"/>
      <dgm:spPr/>
    </dgm:pt>
    <dgm:pt modelId="{7BB50A00-8F55-40A8-A24A-0906B3F8F764}" type="pres">
      <dgm:prSet presAssocID="{539910E5-7281-4E55-A178-B8DEF6A3632E}" presName="rootText" presStyleLbl="node1" presStyleIdx="1" presStyleCnt="4"/>
      <dgm:spPr/>
      <dgm:t>
        <a:bodyPr/>
        <a:lstStyle/>
        <a:p>
          <a:endParaRPr lang="es-CO"/>
        </a:p>
      </dgm:t>
    </dgm:pt>
    <dgm:pt modelId="{7D623949-FC49-4BA3-BB74-AA1EA7FBD769}" type="pres">
      <dgm:prSet presAssocID="{539910E5-7281-4E55-A178-B8DEF6A3632E}" presName="rootConnector" presStyleLbl="node1" presStyleIdx="1" presStyleCnt="4"/>
      <dgm:spPr/>
      <dgm:t>
        <a:bodyPr/>
        <a:lstStyle/>
        <a:p>
          <a:endParaRPr lang="es-CO"/>
        </a:p>
      </dgm:t>
    </dgm:pt>
    <dgm:pt modelId="{198581B2-E237-457D-9716-FD38256DA01B}" type="pres">
      <dgm:prSet presAssocID="{539910E5-7281-4E55-A178-B8DEF6A3632E}" presName="childShape" presStyleCnt="0"/>
      <dgm:spPr/>
    </dgm:pt>
    <dgm:pt modelId="{792D3B98-92AA-4CD2-92CC-D6E936107592}" type="pres">
      <dgm:prSet presAssocID="{18DFCA96-D158-46D0-B80C-01A20241D8A5}" presName="Name13" presStyleLbl="parChTrans1D2" presStyleIdx="1" presStyleCnt="4"/>
      <dgm:spPr/>
      <dgm:t>
        <a:bodyPr/>
        <a:lstStyle/>
        <a:p>
          <a:endParaRPr lang="es-CO"/>
        </a:p>
      </dgm:t>
    </dgm:pt>
    <dgm:pt modelId="{7E33B16E-C6A8-48C2-8D4B-4255ACC02527}" type="pres">
      <dgm:prSet presAssocID="{2BB7CC5D-AA59-4B88-81E9-7A7F80944B18}" presName="childText" presStyleLbl="bgAcc1" presStyleIdx="1" presStyleCnt="4">
        <dgm:presLayoutVars>
          <dgm:bulletEnabled val="1"/>
        </dgm:presLayoutVars>
      </dgm:prSet>
      <dgm:spPr/>
      <dgm:t>
        <a:bodyPr/>
        <a:lstStyle/>
        <a:p>
          <a:endParaRPr lang="es-CO"/>
        </a:p>
      </dgm:t>
    </dgm:pt>
    <dgm:pt modelId="{BEAEC13C-5D5B-4543-A50A-BD3CB220DC47}" type="pres">
      <dgm:prSet presAssocID="{3C49B16C-B526-4974-8F84-60D1933344B1}" presName="root" presStyleCnt="0"/>
      <dgm:spPr/>
    </dgm:pt>
    <dgm:pt modelId="{E3792F55-ECE6-4C0C-B382-F6B436C5452B}" type="pres">
      <dgm:prSet presAssocID="{3C49B16C-B526-4974-8F84-60D1933344B1}" presName="rootComposite" presStyleCnt="0"/>
      <dgm:spPr/>
    </dgm:pt>
    <dgm:pt modelId="{61930AAA-C214-4B52-B0C1-B5E78F7CDF0B}" type="pres">
      <dgm:prSet presAssocID="{3C49B16C-B526-4974-8F84-60D1933344B1}" presName="rootText" presStyleLbl="node1" presStyleIdx="2" presStyleCnt="4"/>
      <dgm:spPr/>
      <dgm:t>
        <a:bodyPr/>
        <a:lstStyle/>
        <a:p>
          <a:endParaRPr lang="es-CO"/>
        </a:p>
      </dgm:t>
    </dgm:pt>
    <dgm:pt modelId="{9D990E6F-19B9-47DE-AC0F-9119256FB753}" type="pres">
      <dgm:prSet presAssocID="{3C49B16C-B526-4974-8F84-60D1933344B1}" presName="rootConnector" presStyleLbl="node1" presStyleIdx="2" presStyleCnt="4"/>
      <dgm:spPr/>
      <dgm:t>
        <a:bodyPr/>
        <a:lstStyle/>
        <a:p>
          <a:endParaRPr lang="es-CO"/>
        </a:p>
      </dgm:t>
    </dgm:pt>
    <dgm:pt modelId="{CB56A04A-366D-4FEF-89BD-C5BE3F70A7DD}" type="pres">
      <dgm:prSet presAssocID="{3C49B16C-B526-4974-8F84-60D1933344B1}" presName="childShape" presStyleCnt="0"/>
      <dgm:spPr/>
    </dgm:pt>
    <dgm:pt modelId="{3EBBF719-E85E-4A00-8541-CDEEAA0A5574}" type="pres">
      <dgm:prSet presAssocID="{D3850E4F-CC45-48C1-92D2-60895141696F}" presName="Name13" presStyleLbl="parChTrans1D2" presStyleIdx="2" presStyleCnt="4"/>
      <dgm:spPr/>
      <dgm:t>
        <a:bodyPr/>
        <a:lstStyle/>
        <a:p>
          <a:endParaRPr lang="es-CO"/>
        </a:p>
      </dgm:t>
    </dgm:pt>
    <dgm:pt modelId="{CC873444-6E7E-433F-9FCC-69B0D52A6ADC}" type="pres">
      <dgm:prSet presAssocID="{EFE5AE86-FB07-401E-80F4-BD2E97ABE671}" presName="childText" presStyleLbl="bgAcc1" presStyleIdx="2" presStyleCnt="4">
        <dgm:presLayoutVars>
          <dgm:bulletEnabled val="1"/>
        </dgm:presLayoutVars>
      </dgm:prSet>
      <dgm:spPr/>
      <dgm:t>
        <a:bodyPr/>
        <a:lstStyle/>
        <a:p>
          <a:endParaRPr lang="es-CO"/>
        </a:p>
      </dgm:t>
    </dgm:pt>
    <dgm:pt modelId="{B2D1ACC8-5680-4AA2-8471-7FBEDBDE9D8E}" type="pres">
      <dgm:prSet presAssocID="{DD135D97-9678-4555-9FED-E12495548146}" presName="root" presStyleCnt="0"/>
      <dgm:spPr/>
    </dgm:pt>
    <dgm:pt modelId="{3040DECF-8612-4A65-95DA-62BC81E63372}" type="pres">
      <dgm:prSet presAssocID="{DD135D97-9678-4555-9FED-E12495548146}" presName="rootComposite" presStyleCnt="0"/>
      <dgm:spPr/>
    </dgm:pt>
    <dgm:pt modelId="{CDB4C8B9-83DE-4857-84C1-B38DE7BF35BD}" type="pres">
      <dgm:prSet presAssocID="{DD135D97-9678-4555-9FED-E12495548146}" presName="rootText" presStyleLbl="node1" presStyleIdx="3" presStyleCnt="4"/>
      <dgm:spPr/>
      <dgm:t>
        <a:bodyPr/>
        <a:lstStyle/>
        <a:p>
          <a:endParaRPr lang="es-CO"/>
        </a:p>
      </dgm:t>
    </dgm:pt>
    <dgm:pt modelId="{982D38C1-BEFA-447F-92F0-F70E1B90FF3F}" type="pres">
      <dgm:prSet presAssocID="{DD135D97-9678-4555-9FED-E12495548146}" presName="rootConnector" presStyleLbl="node1" presStyleIdx="3" presStyleCnt="4"/>
      <dgm:spPr/>
      <dgm:t>
        <a:bodyPr/>
        <a:lstStyle/>
        <a:p>
          <a:endParaRPr lang="es-CO"/>
        </a:p>
      </dgm:t>
    </dgm:pt>
    <dgm:pt modelId="{D1C6D225-E969-4A94-AA60-9EB031DEDF69}" type="pres">
      <dgm:prSet presAssocID="{DD135D97-9678-4555-9FED-E12495548146}" presName="childShape" presStyleCnt="0"/>
      <dgm:spPr/>
    </dgm:pt>
    <dgm:pt modelId="{92206E25-E8BB-4893-A13E-86FFCBEB0BB8}" type="pres">
      <dgm:prSet presAssocID="{08A91FEB-11E1-4485-AD94-9206F4AC8CF4}" presName="Name13" presStyleLbl="parChTrans1D2" presStyleIdx="3" presStyleCnt="4"/>
      <dgm:spPr/>
      <dgm:t>
        <a:bodyPr/>
        <a:lstStyle/>
        <a:p>
          <a:endParaRPr lang="es-CO"/>
        </a:p>
      </dgm:t>
    </dgm:pt>
    <dgm:pt modelId="{43B51BC9-9CC9-4F1C-BBCD-6FE123EE6664}" type="pres">
      <dgm:prSet presAssocID="{4B8EBC6C-8261-4667-8E28-DA5D5302AA0D}" presName="childText" presStyleLbl="bgAcc1" presStyleIdx="3" presStyleCnt="4">
        <dgm:presLayoutVars>
          <dgm:bulletEnabled val="1"/>
        </dgm:presLayoutVars>
      </dgm:prSet>
      <dgm:spPr/>
      <dgm:t>
        <a:bodyPr/>
        <a:lstStyle/>
        <a:p>
          <a:endParaRPr lang="es-CO"/>
        </a:p>
      </dgm:t>
    </dgm:pt>
  </dgm:ptLst>
  <dgm:cxnLst>
    <dgm:cxn modelId="{9AAB57A2-A357-42E0-90C1-8E21A2F6F68E}" type="presOf" srcId="{539910E5-7281-4E55-A178-B8DEF6A3632E}" destId="{7BB50A00-8F55-40A8-A24A-0906B3F8F764}" srcOrd="0" destOrd="0" presId="urn:microsoft.com/office/officeart/2005/8/layout/hierarchy3"/>
    <dgm:cxn modelId="{6425007F-4B31-4CCE-A1EE-8CA794A555B3}" srcId="{3C49B16C-B526-4974-8F84-60D1933344B1}" destId="{EFE5AE86-FB07-401E-80F4-BD2E97ABE671}" srcOrd="0" destOrd="0" parTransId="{D3850E4F-CC45-48C1-92D2-60895141696F}" sibTransId="{B783173F-7A7B-4450-A58B-0F7326B93B53}"/>
    <dgm:cxn modelId="{FE187533-7FCF-41B7-BB10-7A1E8F1A179A}" type="presOf" srcId="{DD135D97-9678-4555-9FED-E12495548146}" destId="{982D38C1-BEFA-447F-92F0-F70E1B90FF3F}" srcOrd="1" destOrd="0" presId="urn:microsoft.com/office/officeart/2005/8/layout/hierarchy3"/>
    <dgm:cxn modelId="{0AB168F5-4DC0-4AF6-B791-D3F22C780221}" type="presOf" srcId="{0585A483-B732-4217-80DB-940F8DE0C429}" destId="{B74E369D-5BB4-4BCB-9D09-2803B16BAD6E}" srcOrd="0" destOrd="0" presId="urn:microsoft.com/office/officeart/2005/8/layout/hierarchy3"/>
    <dgm:cxn modelId="{61A0417C-900A-4348-BDA6-19A2ECF568A4}" type="presOf" srcId="{0585A483-B732-4217-80DB-940F8DE0C429}" destId="{F11C2F1C-5C46-4A6C-963E-3D713710B3FF}" srcOrd="1" destOrd="0" presId="urn:microsoft.com/office/officeart/2005/8/layout/hierarchy3"/>
    <dgm:cxn modelId="{45C3E1A3-FE90-4919-A93A-978ED82B8431}" type="presOf" srcId="{2BB7CC5D-AA59-4B88-81E9-7A7F80944B18}" destId="{7E33B16E-C6A8-48C2-8D4B-4255ACC02527}" srcOrd="0" destOrd="0" presId="urn:microsoft.com/office/officeart/2005/8/layout/hierarchy3"/>
    <dgm:cxn modelId="{BE14EFAB-E2FD-48F9-AECA-28B9962A754F}" type="presOf" srcId="{3C49B16C-B526-4974-8F84-60D1933344B1}" destId="{9D990E6F-19B9-47DE-AC0F-9119256FB753}" srcOrd="1" destOrd="0" presId="urn:microsoft.com/office/officeart/2005/8/layout/hierarchy3"/>
    <dgm:cxn modelId="{E33C25CD-4801-43A1-9541-FBE7EAFACD74}" type="presOf" srcId="{D3850E4F-CC45-48C1-92D2-60895141696F}" destId="{3EBBF719-E85E-4A00-8541-CDEEAA0A5574}" srcOrd="0" destOrd="0" presId="urn:microsoft.com/office/officeart/2005/8/layout/hierarchy3"/>
    <dgm:cxn modelId="{A236F5EA-FD64-4497-AF34-A3D2483C4A4F}" type="presOf" srcId="{08A91FEB-11E1-4485-AD94-9206F4AC8CF4}" destId="{92206E25-E8BB-4893-A13E-86FFCBEB0BB8}" srcOrd="0" destOrd="0" presId="urn:microsoft.com/office/officeart/2005/8/layout/hierarchy3"/>
    <dgm:cxn modelId="{EDCF610F-8BFA-4E2E-B6EF-B9BA6560999C}" type="presOf" srcId="{4D73560F-1F8F-4DCB-9CC5-6F5DFBD6944A}" destId="{996AC7B7-1156-4C2B-8503-13F0EDAB8490}" srcOrd="0" destOrd="0" presId="urn:microsoft.com/office/officeart/2005/8/layout/hierarchy3"/>
    <dgm:cxn modelId="{AEF7F51B-F511-4804-84D5-45C558B0E18D}" srcId="{4D73560F-1F8F-4DCB-9CC5-6F5DFBD6944A}" destId="{3C49B16C-B526-4974-8F84-60D1933344B1}" srcOrd="2" destOrd="0" parTransId="{09B4F5A5-437A-4BF5-86AF-BA00AFF0B98C}" sibTransId="{0CB4CD46-3D08-41BF-8915-8FE88050668A}"/>
    <dgm:cxn modelId="{9FCB0420-0029-4D44-B081-D4474826EECE}" type="presOf" srcId="{539910E5-7281-4E55-A178-B8DEF6A3632E}" destId="{7D623949-FC49-4BA3-BB74-AA1EA7FBD769}" srcOrd="1" destOrd="0" presId="urn:microsoft.com/office/officeart/2005/8/layout/hierarchy3"/>
    <dgm:cxn modelId="{F459230E-1859-4F93-9B45-2C0C405F655B}" srcId="{DD135D97-9678-4555-9FED-E12495548146}" destId="{4B8EBC6C-8261-4667-8E28-DA5D5302AA0D}" srcOrd="0" destOrd="0" parTransId="{08A91FEB-11E1-4485-AD94-9206F4AC8CF4}" sibTransId="{13CE0F34-BEDA-4A3F-B8C0-63E38BAC0642}"/>
    <dgm:cxn modelId="{CF6B4D57-0A49-41FB-BFB4-C5559768C8CC}" type="presOf" srcId="{4B8EBC6C-8261-4667-8E28-DA5D5302AA0D}" destId="{43B51BC9-9CC9-4F1C-BBCD-6FE123EE6664}" srcOrd="0" destOrd="0" presId="urn:microsoft.com/office/officeart/2005/8/layout/hierarchy3"/>
    <dgm:cxn modelId="{9FFC7FDA-3E06-4663-A2A7-2A36A302BED3}" srcId="{0585A483-B732-4217-80DB-940F8DE0C429}" destId="{9EFA8285-12DB-41EF-A398-A20862868B65}" srcOrd="0" destOrd="0" parTransId="{EA691ADA-7D94-44FA-A4AA-A7DB1C20C7D2}" sibTransId="{66E3AD37-5870-4F73-B059-348005CE21D0}"/>
    <dgm:cxn modelId="{EAC8F6D5-CE2A-4D28-9988-EE2FFEE9B765}" type="presOf" srcId="{18DFCA96-D158-46D0-B80C-01A20241D8A5}" destId="{792D3B98-92AA-4CD2-92CC-D6E936107592}" srcOrd="0" destOrd="0" presId="urn:microsoft.com/office/officeart/2005/8/layout/hierarchy3"/>
    <dgm:cxn modelId="{E6FBA246-791A-41E3-844C-01F6E298216C}" type="presOf" srcId="{EFE5AE86-FB07-401E-80F4-BD2E97ABE671}" destId="{CC873444-6E7E-433F-9FCC-69B0D52A6ADC}" srcOrd="0" destOrd="0" presId="urn:microsoft.com/office/officeart/2005/8/layout/hierarchy3"/>
    <dgm:cxn modelId="{DE1F1203-17A8-46FF-B55B-C54D9593FE79}" srcId="{4D73560F-1F8F-4DCB-9CC5-6F5DFBD6944A}" destId="{DD135D97-9678-4555-9FED-E12495548146}" srcOrd="3" destOrd="0" parTransId="{9E879DDA-DDB6-48C0-A3D9-9A03B8C84993}" sibTransId="{61791475-F613-4FD3-A56D-B983E6BE4852}"/>
    <dgm:cxn modelId="{843585D7-C764-4ED8-859E-D1BE4E07FB14}" type="presOf" srcId="{3C49B16C-B526-4974-8F84-60D1933344B1}" destId="{61930AAA-C214-4B52-B0C1-B5E78F7CDF0B}" srcOrd="0" destOrd="0" presId="urn:microsoft.com/office/officeart/2005/8/layout/hierarchy3"/>
    <dgm:cxn modelId="{2E700D24-800E-41C9-8D8A-F0F8DD66AB44}" type="presOf" srcId="{9EFA8285-12DB-41EF-A398-A20862868B65}" destId="{13F59B10-F74C-48A0-ABE0-CDBFFE791363}" srcOrd="0" destOrd="0" presId="urn:microsoft.com/office/officeart/2005/8/layout/hierarchy3"/>
    <dgm:cxn modelId="{86E099E7-E4C6-4A71-83C5-2CB906524475}" srcId="{539910E5-7281-4E55-A178-B8DEF6A3632E}" destId="{2BB7CC5D-AA59-4B88-81E9-7A7F80944B18}" srcOrd="0" destOrd="0" parTransId="{18DFCA96-D158-46D0-B80C-01A20241D8A5}" sibTransId="{900944BD-AC57-471E-B98D-9F4FD03B8F06}"/>
    <dgm:cxn modelId="{F76252E9-9D4C-4D7B-AF7C-C64B577B964B}" type="presOf" srcId="{DD135D97-9678-4555-9FED-E12495548146}" destId="{CDB4C8B9-83DE-4857-84C1-B38DE7BF35BD}" srcOrd="0" destOrd="0" presId="urn:microsoft.com/office/officeart/2005/8/layout/hierarchy3"/>
    <dgm:cxn modelId="{EEEC6FA1-B1B5-4B93-9E3B-DB33DFDB6450}" type="presOf" srcId="{EA691ADA-7D94-44FA-A4AA-A7DB1C20C7D2}" destId="{93CEEF58-F467-42F4-9BC8-136451AE430E}" srcOrd="0" destOrd="0" presId="urn:microsoft.com/office/officeart/2005/8/layout/hierarchy3"/>
    <dgm:cxn modelId="{5247F029-19B6-43B6-A8EE-5D44F3597151}" srcId="{4D73560F-1F8F-4DCB-9CC5-6F5DFBD6944A}" destId="{539910E5-7281-4E55-A178-B8DEF6A3632E}" srcOrd="1" destOrd="0" parTransId="{73B46E6F-13EA-465D-A74E-49CF11913637}" sibTransId="{5E8DEADB-43A7-4178-AA9E-1073E092EAB2}"/>
    <dgm:cxn modelId="{1F0C87EC-ABD2-454D-87B9-03100A830745}" srcId="{4D73560F-1F8F-4DCB-9CC5-6F5DFBD6944A}" destId="{0585A483-B732-4217-80DB-940F8DE0C429}" srcOrd="0" destOrd="0" parTransId="{FACE37E9-05FE-4D9F-96EE-1457F23E6A3B}" sibTransId="{AF907AB7-345E-4C2C-9ACA-421594C7B795}"/>
    <dgm:cxn modelId="{F634768D-159C-4EE3-969D-E2EE19B99721}" type="presParOf" srcId="{996AC7B7-1156-4C2B-8503-13F0EDAB8490}" destId="{6D19A153-2723-402B-8F2B-662D9D3F0A54}" srcOrd="0" destOrd="0" presId="urn:microsoft.com/office/officeart/2005/8/layout/hierarchy3"/>
    <dgm:cxn modelId="{6492A5B1-D843-4375-9287-53C656E3459B}" type="presParOf" srcId="{6D19A153-2723-402B-8F2B-662D9D3F0A54}" destId="{9B3C227A-A33E-4331-B903-293839BB0F17}" srcOrd="0" destOrd="0" presId="urn:microsoft.com/office/officeart/2005/8/layout/hierarchy3"/>
    <dgm:cxn modelId="{94C7F092-77D8-4609-AC8E-7040EEC659B3}" type="presParOf" srcId="{9B3C227A-A33E-4331-B903-293839BB0F17}" destId="{B74E369D-5BB4-4BCB-9D09-2803B16BAD6E}" srcOrd="0" destOrd="0" presId="urn:microsoft.com/office/officeart/2005/8/layout/hierarchy3"/>
    <dgm:cxn modelId="{698867CE-45DA-480B-A590-0D7F408B2714}" type="presParOf" srcId="{9B3C227A-A33E-4331-B903-293839BB0F17}" destId="{F11C2F1C-5C46-4A6C-963E-3D713710B3FF}" srcOrd="1" destOrd="0" presId="urn:microsoft.com/office/officeart/2005/8/layout/hierarchy3"/>
    <dgm:cxn modelId="{1A2B6012-2C26-4D92-8869-F2AAFCC0D621}" type="presParOf" srcId="{6D19A153-2723-402B-8F2B-662D9D3F0A54}" destId="{7C75D391-B6F4-4604-9FE2-485059E9C28B}" srcOrd="1" destOrd="0" presId="urn:microsoft.com/office/officeart/2005/8/layout/hierarchy3"/>
    <dgm:cxn modelId="{22388020-AADB-4E0F-95DE-C2DFFDC701C1}" type="presParOf" srcId="{7C75D391-B6F4-4604-9FE2-485059E9C28B}" destId="{93CEEF58-F467-42F4-9BC8-136451AE430E}" srcOrd="0" destOrd="0" presId="urn:microsoft.com/office/officeart/2005/8/layout/hierarchy3"/>
    <dgm:cxn modelId="{C59E3353-135B-4AE8-A8C8-8955EDF3AD28}" type="presParOf" srcId="{7C75D391-B6F4-4604-9FE2-485059E9C28B}" destId="{13F59B10-F74C-48A0-ABE0-CDBFFE791363}" srcOrd="1" destOrd="0" presId="urn:microsoft.com/office/officeart/2005/8/layout/hierarchy3"/>
    <dgm:cxn modelId="{36159DC7-7DD6-48A9-AAFA-81C92CA7B097}" type="presParOf" srcId="{996AC7B7-1156-4C2B-8503-13F0EDAB8490}" destId="{183241AB-A4CD-4B63-9834-AEA9548538EB}" srcOrd="1" destOrd="0" presId="urn:microsoft.com/office/officeart/2005/8/layout/hierarchy3"/>
    <dgm:cxn modelId="{DD74B8F0-8460-4D02-977E-356FC106E530}" type="presParOf" srcId="{183241AB-A4CD-4B63-9834-AEA9548538EB}" destId="{DDE3DC93-B3F9-4F98-89FA-7C1D67F0B091}" srcOrd="0" destOrd="0" presId="urn:microsoft.com/office/officeart/2005/8/layout/hierarchy3"/>
    <dgm:cxn modelId="{DE0D4EE6-75D9-417E-B1C9-18290E311C17}" type="presParOf" srcId="{DDE3DC93-B3F9-4F98-89FA-7C1D67F0B091}" destId="{7BB50A00-8F55-40A8-A24A-0906B3F8F764}" srcOrd="0" destOrd="0" presId="urn:microsoft.com/office/officeart/2005/8/layout/hierarchy3"/>
    <dgm:cxn modelId="{8B783BC2-1589-4D39-9C9B-5466586692D9}" type="presParOf" srcId="{DDE3DC93-B3F9-4F98-89FA-7C1D67F0B091}" destId="{7D623949-FC49-4BA3-BB74-AA1EA7FBD769}" srcOrd="1" destOrd="0" presId="urn:microsoft.com/office/officeart/2005/8/layout/hierarchy3"/>
    <dgm:cxn modelId="{7E1271F7-1F87-4A11-B09E-F3B07FF47850}" type="presParOf" srcId="{183241AB-A4CD-4B63-9834-AEA9548538EB}" destId="{198581B2-E237-457D-9716-FD38256DA01B}" srcOrd="1" destOrd="0" presId="urn:microsoft.com/office/officeart/2005/8/layout/hierarchy3"/>
    <dgm:cxn modelId="{AF5E4492-800E-4DAE-867A-AC401CBE516D}" type="presParOf" srcId="{198581B2-E237-457D-9716-FD38256DA01B}" destId="{792D3B98-92AA-4CD2-92CC-D6E936107592}" srcOrd="0" destOrd="0" presId="urn:microsoft.com/office/officeart/2005/8/layout/hierarchy3"/>
    <dgm:cxn modelId="{DC068732-614D-43A2-8D00-0BEA39066D2D}" type="presParOf" srcId="{198581B2-E237-457D-9716-FD38256DA01B}" destId="{7E33B16E-C6A8-48C2-8D4B-4255ACC02527}" srcOrd="1" destOrd="0" presId="urn:microsoft.com/office/officeart/2005/8/layout/hierarchy3"/>
    <dgm:cxn modelId="{930E227C-3667-436E-985A-012AD8DA9108}" type="presParOf" srcId="{996AC7B7-1156-4C2B-8503-13F0EDAB8490}" destId="{BEAEC13C-5D5B-4543-A50A-BD3CB220DC47}" srcOrd="2" destOrd="0" presId="urn:microsoft.com/office/officeart/2005/8/layout/hierarchy3"/>
    <dgm:cxn modelId="{2DC4A436-DF92-40D5-A666-8B464C719043}" type="presParOf" srcId="{BEAEC13C-5D5B-4543-A50A-BD3CB220DC47}" destId="{E3792F55-ECE6-4C0C-B382-F6B436C5452B}" srcOrd="0" destOrd="0" presId="urn:microsoft.com/office/officeart/2005/8/layout/hierarchy3"/>
    <dgm:cxn modelId="{1C107373-898A-4C05-A21B-FEF75BBAAD60}" type="presParOf" srcId="{E3792F55-ECE6-4C0C-B382-F6B436C5452B}" destId="{61930AAA-C214-4B52-B0C1-B5E78F7CDF0B}" srcOrd="0" destOrd="0" presId="urn:microsoft.com/office/officeart/2005/8/layout/hierarchy3"/>
    <dgm:cxn modelId="{71FEDBB3-1220-4386-86CF-3A6B79A62ADD}" type="presParOf" srcId="{E3792F55-ECE6-4C0C-B382-F6B436C5452B}" destId="{9D990E6F-19B9-47DE-AC0F-9119256FB753}" srcOrd="1" destOrd="0" presId="urn:microsoft.com/office/officeart/2005/8/layout/hierarchy3"/>
    <dgm:cxn modelId="{50D51F0F-6AA8-4EB4-BFAD-B6E84607BBC3}" type="presParOf" srcId="{BEAEC13C-5D5B-4543-A50A-BD3CB220DC47}" destId="{CB56A04A-366D-4FEF-89BD-C5BE3F70A7DD}" srcOrd="1" destOrd="0" presId="urn:microsoft.com/office/officeart/2005/8/layout/hierarchy3"/>
    <dgm:cxn modelId="{22908C3A-7585-46BA-B5F5-8C4D00EF7230}" type="presParOf" srcId="{CB56A04A-366D-4FEF-89BD-C5BE3F70A7DD}" destId="{3EBBF719-E85E-4A00-8541-CDEEAA0A5574}" srcOrd="0" destOrd="0" presId="urn:microsoft.com/office/officeart/2005/8/layout/hierarchy3"/>
    <dgm:cxn modelId="{A399EB12-BCDD-4B64-83A3-34C74E56288E}" type="presParOf" srcId="{CB56A04A-366D-4FEF-89BD-C5BE3F70A7DD}" destId="{CC873444-6E7E-433F-9FCC-69B0D52A6ADC}" srcOrd="1" destOrd="0" presId="urn:microsoft.com/office/officeart/2005/8/layout/hierarchy3"/>
    <dgm:cxn modelId="{0E93F72F-E31B-41F3-865A-3D5431628582}" type="presParOf" srcId="{996AC7B7-1156-4C2B-8503-13F0EDAB8490}" destId="{B2D1ACC8-5680-4AA2-8471-7FBEDBDE9D8E}" srcOrd="3" destOrd="0" presId="urn:microsoft.com/office/officeart/2005/8/layout/hierarchy3"/>
    <dgm:cxn modelId="{53804B65-EF88-4D69-A2A0-23B4419664FE}" type="presParOf" srcId="{B2D1ACC8-5680-4AA2-8471-7FBEDBDE9D8E}" destId="{3040DECF-8612-4A65-95DA-62BC81E63372}" srcOrd="0" destOrd="0" presId="urn:microsoft.com/office/officeart/2005/8/layout/hierarchy3"/>
    <dgm:cxn modelId="{459223B1-D0D0-416C-BFF7-90E40667C764}" type="presParOf" srcId="{3040DECF-8612-4A65-95DA-62BC81E63372}" destId="{CDB4C8B9-83DE-4857-84C1-B38DE7BF35BD}" srcOrd="0" destOrd="0" presId="urn:microsoft.com/office/officeart/2005/8/layout/hierarchy3"/>
    <dgm:cxn modelId="{DB693FD8-541C-4AC6-9859-94724876BA16}" type="presParOf" srcId="{3040DECF-8612-4A65-95DA-62BC81E63372}" destId="{982D38C1-BEFA-447F-92F0-F70E1B90FF3F}" srcOrd="1" destOrd="0" presId="urn:microsoft.com/office/officeart/2005/8/layout/hierarchy3"/>
    <dgm:cxn modelId="{584CAE33-9141-48DE-B8CB-36B4A56BE795}" type="presParOf" srcId="{B2D1ACC8-5680-4AA2-8471-7FBEDBDE9D8E}" destId="{D1C6D225-E969-4A94-AA60-9EB031DEDF69}" srcOrd="1" destOrd="0" presId="urn:microsoft.com/office/officeart/2005/8/layout/hierarchy3"/>
    <dgm:cxn modelId="{522E33B8-F1FE-4E98-A92C-28F70EF783B7}" type="presParOf" srcId="{D1C6D225-E969-4A94-AA60-9EB031DEDF69}" destId="{92206E25-E8BB-4893-A13E-86FFCBEB0BB8}" srcOrd="0" destOrd="0" presId="urn:microsoft.com/office/officeart/2005/8/layout/hierarchy3"/>
    <dgm:cxn modelId="{E628CE74-727F-4308-891C-5FD51B502BE2}" type="presParOf" srcId="{D1C6D225-E969-4A94-AA60-9EB031DEDF69}" destId="{43B51BC9-9CC9-4F1C-BBCD-6FE123EE666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C9531FD-E4AA-449F-A357-7AAB00DF0653}" type="doc">
      <dgm:prSet loTypeId="urn:microsoft.com/office/officeart/2005/8/layout/hProcess9" loCatId="process" qsTypeId="urn:microsoft.com/office/officeart/2005/8/quickstyle/3d5" qsCatId="3D" csTypeId="urn:microsoft.com/office/officeart/2005/8/colors/accent1_1" csCatId="accent1" phldr="1"/>
      <dgm:spPr/>
      <dgm:t>
        <a:bodyPr/>
        <a:lstStyle/>
        <a:p>
          <a:endParaRPr lang="es-CO"/>
        </a:p>
      </dgm:t>
    </dgm:pt>
    <dgm:pt modelId="{9F83955C-D494-42C5-AEA6-0F84B43A16DC}">
      <dgm:prSet custT="1"/>
      <dgm:spPr>
        <a:xfrm>
          <a:off x="2312004" y="3631496"/>
          <a:ext cx="1904109" cy="1476093"/>
        </a:xfrm>
      </dgm:spPr>
      <dgm:t>
        <a:bodyPr/>
        <a:lstStyle/>
        <a:p>
          <a:pPr rtl="0"/>
          <a:r>
            <a:rPr lang="es-CO" sz="2400" b="1" dirty="0" smtClean="0">
              <a:solidFill>
                <a:srgbClr val="002060"/>
              </a:solidFill>
              <a:latin typeface="Century Gothic"/>
              <a:ea typeface="+mn-ea"/>
              <a:cs typeface="+mn-cs"/>
            </a:rPr>
            <a:t>LA CONFIANZA</a:t>
          </a:r>
          <a:endParaRPr lang="es-CO" sz="2400" dirty="0">
            <a:solidFill>
              <a:srgbClr val="002060"/>
            </a:solidFill>
            <a:latin typeface="Century Gothic"/>
            <a:ea typeface="+mn-ea"/>
            <a:cs typeface="+mn-cs"/>
          </a:endParaRPr>
        </a:p>
      </dgm:t>
    </dgm:pt>
    <dgm:pt modelId="{515336FA-561A-4753-82BC-2E138B52C67E}" type="parTrans" cxnId="{D654FE38-46B2-4829-AEDD-6AE95A736DCF}">
      <dgm:prSet/>
      <dgm:spPr/>
      <dgm:t>
        <a:bodyPr/>
        <a:lstStyle/>
        <a:p>
          <a:endParaRPr lang="es-CO"/>
        </a:p>
      </dgm:t>
    </dgm:pt>
    <dgm:pt modelId="{BF8AB0FD-BD97-499F-A430-83E604ADBD1D}" type="sibTrans" cxnId="{D654FE38-46B2-4829-AEDD-6AE95A736DCF}">
      <dgm:prSet/>
      <dgm:spPr>
        <a:xfrm>
          <a:off x="1838167" y="2328063"/>
          <a:ext cx="1248529" cy="1248529"/>
        </a:xfrm>
        <a:prstGeom prst="mathPlus">
          <a:avLst/>
        </a:prstGeom>
      </dgm:spPr>
      <dgm:t>
        <a:bodyPr/>
        <a:lstStyle/>
        <a:p>
          <a:endParaRPr lang="es-CO">
            <a:solidFill>
              <a:srgbClr val="FFFFFF"/>
            </a:solidFill>
            <a:latin typeface="Century Gothic"/>
            <a:ea typeface="+mn-ea"/>
            <a:cs typeface="+mn-cs"/>
          </a:endParaRPr>
        </a:p>
      </dgm:t>
    </dgm:pt>
    <dgm:pt modelId="{1AEC68B1-1B3B-43E0-A4EB-EE0FC069FDA6}">
      <dgm:prSet/>
      <dgm:spPr>
        <a:xfrm>
          <a:off x="6602379" y="1557814"/>
          <a:ext cx="1961314" cy="3549775"/>
        </a:xfrm>
      </dgm:spPr>
      <dgm:t>
        <a:bodyPr/>
        <a:lstStyle/>
        <a:p>
          <a:pPr rtl="0"/>
          <a:r>
            <a:rPr lang="es-CO" dirty="0" smtClean="0">
              <a:solidFill>
                <a:srgbClr val="002060"/>
              </a:solidFill>
              <a:latin typeface="Century Gothic"/>
              <a:ea typeface="+mn-ea"/>
              <a:cs typeface="+mn-cs"/>
            </a:rPr>
            <a:t> «</a:t>
          </a:r>
          <a:r>
            <a:rPr lang="es-CO" b="1" dirty="0" smtClean="0">
              <a:solidFill>
                <a:srgbClr val="002060"/>
              </a:solidFill>
              <a:latin typeface="Century Gothic"/>
              <a:ea typeface="+mn-ea"/>
              <a:cs typeface="+mn-cs"/>
            </a:rPr>
            <a:t>la confianza es esencial para la distribución progresiva y efectiva de liderazgo. </a:t>
          </a:r>
          <a:r>
            <a:rPr lang="es-CO" b="0" dirty="0" smtClean="0">
              <a:solidFill>
                <a:srgbClr val="002060"/>
              </a:solidFill>
              <a:latin typeface="Century Gothic"/>
              <a:ea typeface="+mn-ea"/>
              <a:cs typeface="+mn-cs"/>
            </a:rPr>
            <a:t>Está estrechamente asociada con un espíritu positivo en la escuela, la mejora de las condiciones de enseñanza y aprendizaje, un mayor sentido de la autonomía del profesor en el aula y la mejora sostenida en el comportamiento de los alumnos, el compromiso y los resultados</a:t>
          </a:r>
          <a:r>
            <a:rPr lang="es-CO" b="1" dirty="0" smtClean="0">
              <a:solidFill>
                <a:srgbClr val="002060"/>
              </a:solidFill>
              <a:latin typeface="Century Gothic"/>
              <a:ea typeface="+mn-ea"/>
              <a:cs typeface="+mn-cs"/>
            </a:rPr>
            <a:t>».  , López Yáñez (2010)</a:t>
          </a:r>
          <a:endParaRPr lang="es-CO" b="1" dirty="0">
            <a:solidFill>
              <a:srgbClr val="002060"/>
            </a:solidFill>
            <a:latin typeface="Century Gothic"/>
            <a:ea typeface="+mn-ea"/>
            <a:cs typeface="+mn-cs"/>
          </a:endParaRPr>
        </a:p>
      </dgm:t>
    </dgm:pt>
    <dgm:pt modelId="{BF645583-47D1-41D2-85D5-2FA1C35324C2}" type="parTrans" cxnId="{C0CA6549-09FF-41CC-AB67-12D958776EF0}">
      <dgm:prSet/>
      <dgm:spPr/>
      <dgm:t>
        <a:bodyPr/>
        <a:lstStyle/>
        <a:p>
          <a:endParaRPr lang="es-CO"/>
        </a:p>
      </dgm:t>
    </dgm:pt>
    <dgm:pt modelId="{739ADC20-BE70-4ED3-9FBF-C3CDA2D164F4}" type="sibTrans" cxnId="{C0CA6549-09FF-41CC-AB67-12D958776EF0}">
      <dgm:prSet/>
      <dgm:spPr/>
      <dgm:t>
        <a:bodyPr/>
        <a:lstStyle/>
        <a:p>
          <a:endParaRPr lang="es-CO"/>
        </a:p>
      </dgm:t>
    </dgm:pt>
    <dgm:pt modelId="{DDE0C496-FE10-405A-A467-F05B2221CECF}">
      <dgm:prSet/>
      <dgm:spPr>
        <a:xfrm>
          <a:off x="4273318" y="2329061"/>
          <a:ext cx="1961314" cy="2778528"/>
        </a:xfrm>
      </dgm:spPr>
      <dgm:t>
        <a:bodyPr/>
        <a:lstStyle/>
        <a:p>
          <a:pPr rtl="0"/>
          <a:r>
            <a:rPr lang="es-CO" dirty="0" smtClean="0">
              <a:solidFill>
                <a:srgbClr val="002060"/>
              </a:solidFill>
              <a:latin typeface="Century Gothic"/>
              <a:ea typeface="+mn-ea"/>
              <a:cs typeface="+mn-cs"/>
            </a:rPr>
            <a:t>Capacidad de animación, tratar con la gente, lograr la adhesión y la participación de la mayoría  en el proyecto colectivo</a:t>
          </a:r>
          <a:endParaRPr lang="es-CO" dirty="0">
            <a:solidFill>
              <a:srgbClr val="002060"/>
            </a:solidFill>
            <a:latin typeface="Century Gothic"/>
            <a:ea typeface="+mn-ea"/>
            <a:cs typeface="+mn-cs"/>
          </a:endParaRPr>
        </a:p>
      </dgm:t>
    </dgm:pt>
    <dgm:pt modelId="{E66994C7-1BBB-4FE2-A557-06E8B3CB6EC4}" type="parTrans" cxnId="{2D422DA8-1000-4303-AFC9-5CC60C5E4265}">
      <dgm:prSet/>
      <dgm:spPr/>
      <dgm:t>
        <a:bodyPr/>
        <a:lstStyle/>
        <a:p>
          <a:endParaRPr lang="es-CO"/>
        </a:p>
      </dgm:t>
    </dgm:pt>
    <dgm:pt modelId="{C7D9A81E-4BCB-4ACA-9A6D-07FF8E36C55E}" type="sibTrans" cxnId="{2D422DA8-1000-4303-AFC9-5CC60C5E4265}">
      <dgm:prSet/>
      <dgm:spPr/>
      <dgm:t>
        <a:bodyPr/>
        <a:lstStyle/>
        <a:p>
          <a:endParaRPr lang="es-CO"/>
        </a:p>
      </dgm:t>
    </dgm:pt>
    <dgm:pt modelId="{D31A7F8E-491A-4E7A-9730-A3F47E8986B5}" type="pres">
      <dgm:prSet presAssocID="{0C9531FD-E4AA-449F-A357-7AAB00DF0653}" presName="CompostProcess" presStyleCnt="0">
        <dgm:presLayoutVars>
          <dgm:dir/>
          <dgm:resizeHandles val="exact"/>
        </dgm:presLayoutVars>
      </dgm:prSet>
      <dgm:spPr/>
      <dgm:t>
        <a:bodyPr/>
        <a:lstStyle/>
        <a:p>
          <a:endParaRPr lang="es-CO"/>
        </a:p>
      </dgm:t>
    </dgm:pt>
    <dgm:pt modelId="{10B8BB27-465F-4C56-B6FC-BFE596F962C8}" type="pres">
      <dgm:prSet presAssocID="{0C9531FD-E4AA-449F-A357-7AAB00DF0653}" presName="arrow" presStyleLbl="bgShp" presStyleIdx="0" presStyleCnt="1"/>
      <dgm:spPr/>
      <dgm:t>
        <a:bodyPr/>
        <a:lstStyle/>
        <a:p>
          <a:endParaRPr lang="es-CO"/>
        </a:p>
      </dgm:t>
    </dgm:pt>
    <dgm:pt modelId="{CE67042C-85BF-4BD5-AD08-D5A5A31247F0}" type="pres">
      <dgm:prSet presAssocID="{0C9531FD-E4AA-449F-A357-7AAB00DF0653}" presName="linearProcess" presStyleCnt="0"/>
      <dgm:spPr/>
      <dgm:t>
        <a:bodyPr/>
        <a:lstStyle/>
        <a:p>
          <a:endParaRPr lang="es-CO"/>
        </a:p>
      </dgm:t>
    </dgm:pt>
    <dgm:pt modelId="{A3CC18FA-1BCF-4ACE-823A-BDA21C7C38CE}" type="pres">
      <dgm:prSet presAssocID="{9F83955C-D494-42C5-AEA6-0F84B43A16DC}" presName="textNode" presStyleLbl="node1" presStyleIdx="0" presStyleCnt="3">
        <dgm:presLayoutVars>
          <dgm:bulletEnabled val="1"/>
        </dgm:presLayoutVars>
      </dgm:prSet>
      <dgm:spPr/>
      <dgm:t>
        <a:bodyPr/>
        <a:lstStyle/>
        <a:p>
          <a:endParaRPr lang="es-CO"/>
        </a:p>
      </dgm:t>
    </dgm:pt>
    <dgm:pt modelId="{978A5D8B-BB8D-4B5C-9B08-9BF2B150E3BC}" type="pres">
      <dgm:prSet presAssocID="{BF8AB0FD-BD97-499F-A430-83E604ADBD1D}" presName="sibTrans" presStyleCnt="0"/>
      <dgm:spPr/>
      <dgm:t>
        <a:bodyPr/>
        <a:lstStyle/>
        <a:p>
          <a:endParaRPr lang="es-CO"/>
        </a:p>
      </dgm:t>
    </dgm:pt>
    <dgm:pt modelId="{9750C7D3-2BA0-49FA-B182-D912A7983E90}" type="pres">
      <dgm:prSet presAssocID="{DDE0C496-FE10-405A-A467-F05B2221CECF}" presName="textNode" presStyleLbl="node1" presStyleIdx="1" presStyleCnt="3">
        <dgm:presLayoutVars>
          <dgm:bulletEnabled val="1"/>
        </dgm:presLayoutVars>
      </dgm:prSet>
      <dgm:spPr/>
      <dgm:t>
        <a:bodyPr/>
        <a:lstStyle/>
        <a:p>
          <a:endParaRPr lang="es-CO"/>
        </a:p>
      </dgm:t>
    </dgm:pt>
    <dgm:pt modelId="{A1D4CC54-5EB6-4505-A0E6-6563CD5739B9}" type="pres">
      <dgm:prSet presAssocID="{C7D9A81E-4BCB-4ACA-9A6D-07FF8E36C55E}" presName="sibTrans" presStyleCnt="0"/>
      <dgm:spPr/>
      <dgm:t>
        <a:bodyPr/>
        <a:lstStyle/>
        <a:p>
          <a:endParaRPr lang="es-CO"/>
        </a:p>
      </dgm:t>
    </dgm:pt>
    <dgm:pt modelId="{E5D8CC8D-38B7-48F5-890E-1D810D81799F}" type="pres">
      <dgm:prSet presAssocID="{1AEC68B1-1B3B-43E0-A4EB-EE0FC069FDA6}" presName="textNode" presStyleLbl="node1" presStyleIdx="2" presStyleCnt="3">
        <dgm:presLayoutVars>
          <dgm:bulletEnabled val="1"/>
        </dgm:presLayoutVars>
      </dgm:prSet>
      <dgm:spPr/>
      <dgm:t>
        <a:bodyPr/>
        <a:lstStyle/>
        <a:p>
          <a:endParaRPr lang="es-CO"/>
        </a:p>
      </dgm:t>
    </dgm:pt>
  </dgm:ptLst>
  <dgm:cxnLst>
    <dgm:cxn modelId="{37792595-ABF8-4797-AB7F-DCBD479F4A60}" type="presOf" srcId="{9F83955C-D494-42C5-AEA6-0F84B43A16DC}" destId="{A3CC18FA-1BCF-4ACE-823A-BDA21C7C38CE}" srcOrd="0" destOrd="0" presId="urn:microsoft.com/office/officeart/2005/8/layout/hProcess9"/>
    <dgm:cxn modelId="{D654FE38-46B2-4829-AEDD-6AE95A736DCF}" srcId="{0C9531FD-E4AA-449F-A357-7AAB00DF0653}" destId="{9F83955C-D494-42C5-AEA6-0F84B43A16DC}" srcOrd="0" destOrd="0" parTransId="{515336FA-561A-4753-82BC-2E138B52C67E}" sibTransId="{BF8AB0FD-BD97-499F-A430-83E604ADBD1D}"/>
    <dgm:cxn modelId="{08F0C7F3-5029-4143-907B-2747AC2A5349}" type="presOf" srcId="{DDE0C496-FE10-405A-A467-F05B2221CECF}" destId="{9750C7D3-2BA0-49FA-B182-D912A7983E90}" srcOrd="0" destOrd="0" presId="urn:microsoft.com/office/officeart/2005/8/layout/hProcess9"/>
    <dgm:cxn modelId="{C0CA6549-09FF-41CC-AB67-12D958776EF0}" srcId="{0C9531FD-E4AA-449F-A357-7AAB00DF0653}" destId="{1AEC68B1-1B3B-43E0-A4EB-EE0FC069FDA6}" srcOrd="2" destOrd="0" parTransId="{BF645583-47D1-41D2-85D5-2FA1C35324C2}" sibTransId="{739ADC20-BE70-4ED3-9FBF-C3CDA2D164F4}"/>
    <dgm:cxn modelId="{75E341DB-043D-43D0-B21B-8776E38EBDC1}" type="presOf" srcId="{1AEC68B1-1B3B-43E0-A4EB-EE0FC069FDA6}" destId="{E5D8CC8D-38B7-48F5-890E-1D810D81799F}" srcOrd="0" destOrd="0" presId="urn:microsoft.com/office/officeart/2005/8/layout/hProcess9"/>
    <dgm:cxn modelId="{E33E22C1-5FA4-4373-B079-8C8D0F2E7A44}" type="presOf" srcId="{0C9531FD-E4AA-449F-A357-7AAB00DF0653}" destId="{D31A7F8E-491A-4E7A-9730-A3F47E8986B5}" srcOrd="0" destOrd="0" presId="urn:microsoft.com/office/officeart/2005/8/layout/hProcess9"/>
    <dgm:cxn modelId="{2D422DA8-1000-4303-AFC9-5CC60C5E4265}" srcId="{0C9531FD-E4AA-449F-A357-7AAB00DF0653}" destId="{DDE0C496-FE10-405A-A467-F05B2221CECF}" srcOrd="1" destOrd="0" parTransId="{E66994C7-1BBB-4FE2-A557-06E8B3CB6EC4}" sibTransId="{C7D9A81E-4BCB-4ACA-9A6D-07FF8E36C55E}"/>
    <dgm:cxn modelId="{A9B8A335-9A43-4B08-A56A-6C750860DCFD}" type="presParOf" srcId="{D31A7F8E-491A-4E7A-9730-A3F47E8986B5}" destId="{10B8BB27-465F-4C56-B6FC-BFE596F962C8}" srcOrd="0" destOrd="0" presId="urn:microsoft.com/office/officeart/2005/8/layout/hProcess9"/>
    <dgm:cxn modelId="{B63C14EA-374E-4AD1-B8A3-FCA15ACE2B00}" type="presParOf" srcId="{D31A7F8E-491A-4E7A-9730-A3F47E8986B5}" destId="{CE67042C-85BF-4BD5-AD08-D5A5A31247F0}" srcOrd="1" destOrd="0" presId="urn:microsoft.com/office/officeart/2005/8/layout/hProcess9"/>
    <dgm:cxn modelId="{44436283-C6B7-4836-9A83-88080761F12F}" type="presParOf" srcId="{CE67042C-85BF-4BD5-AD08-D5A5A31247F0}" destId="{A3CC18FA-1BCF-4ACE-823A-BDA21C7C38CE}" srcOrd="0" destOrd="0" presId="urn:microsoft.com/office/officeart/2005/8/layout/hProcess9"/>
    <dgm:cxn modelId="{0DB8EDFB-7045-4D70-8E13-AB5008E703B2}" type="presParOf" srcId="{CE67042C-85BF-4BD5-AD08-D5A5A31247F0}" destId="{978A5D8B-BB8D-4B5C-9B08-9BF2B150E3BC}" srcOrd="1" destOrd="0" presId="urn:microsoft.com/office/officeart/2005/8/layout/hProcess9"/>
    <dgm:cxn modelId="{B3D809EC-71D7-4D45-BC74-BEE901DBC809}" type="presParOf" srcId="{CE67042C-85BF-4BD5-AD08-D5A5A31247F0}" destId="{9750C7D3-2BA0-49FA-B182-D912A7983E90}" srcOrd="2" destOrd="0" presId="urn:microsoft.com/office/officeart/2005/8/layout/hProcess9"/>
    <dgm:cxn modelId="{0C0B564E-1B72-4178-95C1-871F0AB1BA93}" type="presParOf" srcId="{CE67042C-85BF-4BD5-AD08-D5A5A31247F0}" destId="{A1D4CC54-5EB6-4505-A0E6-6563CD5739B9}" srcOrd="3" destOrd="0" presId="urn:microsoft.com/office/officeart/2005/8/layout/hProcess9"/>
    <dgm:cxn modelId="{1DD51A30-4022-4EE1-AA54-A1B90148EBE5}" type="presParOf" srcId="{CE67042C-85BF-4BD5-AD08-D5A5A31247F0}" destId="{E5D8CC8D-38B7-48F5-890E-1D810D81799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F33A64F-685A-4791-B9E2-35221D1A3A9F}"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lang="es-CO"/>
        </a:p>
      </dgm:t>
    </dgm:pt>
    <dgm:pt modelId="{61A0131C-C6CE-443E-9C14-E33B74473DC4}">
      <dgm:prSet custT="1"/>
      <dgm:spPr/>
      <dgm:t>
        <a:bodyPr/>
        <a:lstStyle/>
        <a:p>
          <a:pPr rtl="0"/>
          <a:r>
            <a:rPr lang="es-CO" sz="2000" b="1" i="1" dirty="0" smtClean="0">
              <a:solidFill>
                <a:srgbClr val="002060"/>
              </a:solidFill>
              <a:latin typeface="Arial Narrow" panose="020B0606020202030204" pitchFamily="34" charset="0"/>
            </a:rPr>
            <a:t>[...] las destrezas y los conocimientos que son relevantes para el liderazgo son aquellos que están conectados con el mejoramiento de la docencia y del desempeño estudiantil o que conducen directamente a él.</a:t>
          </a:r>
          <a:endParaRPr lang="es-CO" sz="2000" dirty="0">
            <a:solidFill>
              <a:srgbClr val="002060"/>
            </a:solidFill>
            <a:latin typeface="Arial Narrow" panose="020B0606020202030204" pitchFamily="34" charset="0"/>
          </a:endParaRPr>
        </a:p>
      </dgm:t>
    </dgm:pt>
    <dgm:pt modelId="{46301FF1-307A-4149-8A08-AB7369EDD53A}" type="parTrans" cxnId="{F27D9861-96E1-4D38-B8E0-31C01E4DDA44}">
      <dgm:prSet/>
      <dgm:spPr/>
      <dgm:t>
        <a:bodyPr/>
        <a:lstStyle/>
        <a:p>
          <a:endParaRPr lang="es-CO"/>
        </a:p>
      </dgm:t>
    </dgm:pt>
    <dgm:pt modelId="{DAAFB427-147B-4E7B-B87B-D4B10A028ED0}" type="sibTrans" cxnId="{F27D9861-96E1-4D38-B8E0-31C01E4DDA44}">
      <dgm:prSet/>
      <dgm:spPr/>
      <dgm:t>
        <a:bodyPr/>
        <a:lstStyle/>
        <a:p>
          <a:endParaRPr lang="es-CO"/>
        </a:p>
      </dgm:t>
    </dgm:pt>
    <dgm:pt modelId="{26F84258-5868-4D84-8AE3-9914F5EF4EE0}">
      <dgm:prSet/>
      <dgm:spPr/>
      <dgm:t>
        <a:bodyPr/>
        <a:lstStyle/>
        <a:p>
          <a:pPr rtl="0"/>
          <a:r>
            <a:rPr lang="es-CO" b="1" i="1" dirty="0" smtClean="0">
              <a:solidFill>
                <a:srgbClr val="002060"/>
              </a:solidFill>
              <a:latin typeface="Arial Narrow" panose="020B0606020202030204" pitchFamily="34" charset="0"/>
            </a:rPr>
            <a:t>[...] Si el objetivo del liderazgo es el mejoramiento de la práctica y del desempeño docente, entonces las competencias y los conocimientos realmente importantes son aquellos relacionados con crear un entorno para el aprendizaje focalizado en expectativas claras para la docencia. Todas las demás destrezas son instrumentales. </a:t>
          </a:r>
          <a:endParaRPr lang="es-CO" dirty="0">
            <a:solidFill>
              <a:srgbClr val="002060"/>
            </a:solidFill>
            <a:latin typeface="Arial Narrow" panose="020B0606020202030204" pitchFamily="34" charset="0"/>
          </a:endParaRPr>
        </a:p>
      </dgm:t>
    </dgm:pt>
    <dgm:pt modelId="{F9458AE1-A393-4772-9E8E-DCEE6FCC0A95}" type="parTrans" cxnId="{2329CA5F-4FEA-4342-9CBB-4E33E3C9E1FE}">
      <dgm:prSet/>
      <dgm:spPr/>
      <dgm:t>
        <a:bodyPr/>
        <a:lstStyle/>
        <a:p>
          <a:endParaRPr lang="es-CO"/>
        </a:p>
      </dgm:t>
    </dgm:pt>
    <dgm:pt modelId="{757795E6-7996-43F9-9207-D08D6FA385F9}" type="sibTrans" cxnId="{2329CA5F-4FEA-4342-9CBB-4E33E3C9E1FE}">
      <dgm:prSet/>
      <dgm:spPr/>
      <dgm:t>
        <a:bodyPr/>
        <a:lstStyle/>
        <a:p>
          <a:endParaRPr lang="es-CO"/>
        </a:p>
      </dgm:t>
    </dgm:pt>
    <dgm:pt modelId="{19141102-134E-46C1-AB6C-FEE8BE33E4FD}" type="pres">
      <dgm:prSet presAssocID="{CF33A64F-685A-4791-B9E2-35221D1A3A9F}" presName="linearFlow" presStyleCnt="0">
        <dgm:presLayoutVars>
          <dgm:dir/>
          <dgm:resizeHandles val="exact"/>
        </dgm:presLayoutVars>
      </dgm:prSet>
      <dgm:spPr/>
      <dgm:t>
        <a:bodyPr/>
        <a:lstStyle/>
        <a:p>
          <a:endParaRPr lang="es-CO"/>
        </a:p>
      </dgm:t>
    </dgm:pt>
    <dgm:pt modelId="{6314B2E4-61F8-44EB-A605-89048E9E22C6}" type="pres">
      <dgm:prSet presAssocID="{61A0131C-C6CE-443E-9C14-E33B74473DC4}" presName="composite" presStyleCnt="0"/>
      <dgm:spPr/>
      <dgm:t>
        <a:bodyPr/>
        <a:lstStyle/>
        <a:p>
          <a:endParaRPr lang="es-CO"/>
        </a:p>
      </dgm:t>
    </dgm:pt>
    <dgm:pt modelId="{7B960ACE-3AE1-4E0B-9D51-CAA60080DBA6}" type="pres">
      <dgm:prSet presAssocID="{61A0131C-C6CE-443E-9C14-E33B74473DC4}" presName="imgShp" presStyleLbl="fgImgPlace1" presStyleIdx="0" presStyleCnt="2" custLinFactNeighborX="-39496" custLinFactNeighborY="-20"/>
      <dgm:spPr>
        <a:blipFill rotWithShape="1">
          <a:blip xmlns:r="http://schemas.openxmlformats.org/officeDocument/2006/relationships" r:embed="rId1"/>
          <a:stretch>
            <a:fillRect/>
          </a:stretch>
        </a:blipFill>
      </dgm:spPr>
      <dgm:t>
        <a:bodyPr/>
        <a:lstStyle/>
        <a:p>
          <a:endParaRPr lang="es-CO"/>
        </a:p>
      </dgm:t>
    </dgm:pt>
    <dgm:pt modelId="{F0805C07-7735-45D2-A600-15B2BBE760FD}" type="pres">
      <dgm:prSet presAssocID="{61A0131C-C6CE-443E-9C14-E33B74473DC4}" presName="txShp" presStyleLbl="node1" presStyleIdx="0" presStyleCnt="2" custScaleX="120320" custScaleY="82901">
        <dgm:presLayoutVars>
          <dgm:bulletEnabled val="1"/>
        </dgm:presLayoutVars>
      </dgm:prSet>
      <dgm:spPr/>
      <dgm:t>
        <a:bodyPr/>
        <a:lstStyle/>
        <a:p>
          <a:endParaRPr lang="es-CO"/>
        </a:p>
      </dgm:t>
    </dgm:pt>
    <dgm:pt modelId="{C11DBCEE-997C-4EDD-BE5D-058D2E7C0999}" type="pres">
      <dgm:prSet presAssocID="{DAAFB427-147B-4E7B-B87B-D4B10A028ED0}" presName="spacing" presStyleCnt="0"/>
      <dgm:spPr/>
      <dgm:t>
        <a:bodyPr/>
        <a:lstStyle/>
        <a:p>
          <a:endParaRPr lang="es-CO"/>
        </a:p>
      </dgm:t>
    </dgm:pt>
    <dgm:pt modelId="{AEF35C6B-676F-48DB-9C0A-92EC0090D336}" type="pres">
      <dgm:prSet presAssocID="{26F84258-5868-4D84-8AE3-9914F5EF4EE0}" presName="composite" presStyleCnt="0"/>
      <dgm:spPr/>
      <dgm:t>
        <a:bodyPr/>
        <a:lstStyle/>
        <a:p>
          <a:endParaRPr lang="es-CO"/>
        </a:p>
      </dgm:t>
    </dgm:pt>
    <dgm:pt modelId="{FCEA2B5D-6BAD-4520-B3C1-B22E941FC231}" type="pres">
      <dgm:prSet presAssocID="{26F84258-5868-4D84-8AE3-9914F5EF4EE0}" presName="imgShp" presStyleLbl="fgImgPlace1" presStyleIdx="1" presStyleCnt="2" custLinFactNeighborX="-24568" custLinFactNeighborY="-429"/>
      <dgm:spPr>
        <a:blipFill rotWithShape="1">
          <a:blip xmlns:r="http://schemas.openxmlformats.org/officeDocument/2006/relationships" r:embed="rId2"/>
          <a:stretch>
            <a:fillRect/>
          </a:stretch>
        </a:blipFill>
      </dgm:spPr>
      <dgm:t>
        <a:bodyPr/>
        <a:lstStyle/>
        <a:p>
          <a:endParaRPr lang="es-CO"/>
        </a:p>
      </dgm:t>
    </dgm:pt>
    <dgm:pt modelId="{68730F57-E285-4C04-AEB3-D6DB501B76E1}" type="pres">
      <dgm:prSet presAssocID="{26F84258-5868-4D84-8AE3-9914F5EF4EE0}" presName="txShp" presStyleLbl="node1" presStyleIdx="1" presStyleCnt="2" custScaleX="120320" custScaleY="79095">
        <dgm:presLayoutVars>
          <dgm:bulletEnabled val="1"/>
        </dgm:presLayoutVars>
      </dgm:prSet>
      <dgm:spPr/>
      <dgm:t>
        <a:bodyPr/>
        <a:lstStyle/>
        <a:p>
          <a:endParaRPr lang="es-CO"/>
        </a:p>
      </dgm:t>
    </dgm:pt>
  </dgm:ptLst>
  <dgm:cxnLst>
    <dgm:cxn modelId="{92B2F647-260D-4E34-B096-5A84B72E8814}" type="presOf" srcId="{26F84258-5868-4D84-8AE3-9914F5EF4EE0}" destId="{68730F57-E285-4C04-AEB3-D6DB501B76E1}" srcOrd="0" destOrd="0" presId="urn:microsoft.com/office/officeart/2005/8/layout/vList3"/>
    <dgm:cxn modelId="{8B5F6724-BABA-4DCD-87C1-5A8DC1B4B8BA}" type="presOf" srcId="{CF33A64F-685A-4791-B9E2-35221D1A3A9F}" destId="{19141102-134E-46C1-AB6C-FEE8BE33E4FD}" srcOrd="0" destOrd="0" presId="urn:microsoft.com/office/officeart/2005/8/layout/vList3"/>
    <dgm:cxn modelId="{D86364BB-C0D1-44E9-BCDA-1BBC7B93B3D5}" type="presOf" srcId="{61A0131C-C6CE-443E-9C14-E33B74473DC4}" destId="{F0805C07-7735-45D2-A600-15B2BBE760FD}" srcOrd="0" destOrd="0" presId="urn:microsoft.com/office/officeart/2005/8/layout/vList3"/>
    <dgm:cxn modelId="{F27D9861-96E1-4D38-B8E0-31C01E4DDA44}" srcId="{CF33A64F-685A-4791-B9E2-35221D1A3A9F}" destId="{61A0131C-C6CE-443E-9C14-E33B74473DC4}" srcOrd="0" destOrd="0" parTransId="{46301FF1-307A-4149-8A08-AB7369EDD53A}" sibTransId="{DAAFB427-147B-4E7B-B87B-D4B10A028ED0}"/>
    <dgm:cxn modelId="{2329CA5F-4FEA-4342-9CBB-4E33E3C9E1FE}" srcId="{CF33A64F-685A-4791-B9E2-35221D1A3A9F}" destId="{26F84258-5868-4D84-8AE3-9914F5EF4EE0}" srcOrd="1" destOrd="0" parTransId="{F9458AE1-A393-4772-9E8E-DCEE6FCC0A95}" sibTransId="{757795E6-7996-43F9-9207-D08D6FA385F9}"/>
    <dgm:cxn modelId="{9DD2CAE4-85D0-4B83-A741-4491A0E89BDB}" type="presParOf" srcId="{19141102-134E-46C1-AB6C-FEE8BE33E4FD}" destId="{6314B2E4-61F8-44EB-A605-89048E9E22C6}" srcOrd="0" destOrd="0" presId="urn:microsoft.com/office/officeart/2005/8/layout/vList3"/>
    <dgm:cxn modelId="{79481FAF-C17E-480B-8E9D-EAA1A28C0AF4}" type="presParOf" srcId="{6314B2E4-61F8-44EB-A605-89048E9E22C6}" destId="{7B960ACE-3AE1-4E0B-9D51-CAA60080DBA6}" srcOrd="0" destOrd="0" presId="urn:microsoft.com/office/officeart/2005/8/layout/vList3"/>
    <dgm:cxn modelId="{9CCF388E-4DED-4F78-92C0-86EDC2E46A04}" type="presParOf" srcId="{6314B2E4-61F8-44EB-A605-89048E9E22C6}" destId="{F0805C07-7735-45D2-A600-15B2BBE760FD}" srcOrd="1" destOrd="0" presId="urn:microsoft.com/office/officeart/2005/8/layout/vList3"/>
    <dgm:cxn modelId="{AE0D8342-2484-4B84-AD2A-4A6330C3D903}" type="presParOf" srcId="{19141102-134E-46C1-AB6C-FEE8BE33E4FD}" destId="{C11DBCEE-997C-4EDD-BE5D-058D2E7C0999}" srcOrd="1" destOrd="0" presId="urn:microsoft.com/office/officeart/2005/8/layout/vList3"/>
    <dgm:cxn modelId="{2371F1CE-4CFD-4CC8-9B9F-AC58E406DD29}" type="presParOf" srcId="{19141102-134E-46C1-AB6C-FEE8BE33E4FD}" destId="{AEF35C6B-676F-48DB-9C0A-92EC0090D336}" srcOrd="2" destOrd="0" presId="urn:microsoft.com/office/officeart/2005/8/layout/vList3"/>
    <dgm:cxn modelId="{7253D5AE-4A53-41F8-8736-AB0B51C11A6E}" type="presParOf" srcId="{AEF35C6B-676F-48DB-9C0A-92EC0090D336}" destId="{FCEA2B5D-6BAD-4520-B3C1-B22E941FC231}" srcOrd="0" destOrd="0" presId="urn:microsoft.com/office/officeart/2005/8/layout/vList3"/>
    <dgm:cxn modelId="{930FB956-93A7-47F8-9606-AE358A3770A4}" type="presParOf" srcId="{AEF35C6B-676F-48DB-9C0A-92EC0090D336}" destId="{68730F57-E285-4C04-AEB3-D6DB501B76E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1FA4722-0C82-43BD-BE3B-93AE7CD3F1C0}" type="doc">
      <dgm:prSet loTypeId="urn:microsoft.com/office/officeart/2005/8/layout/hierarchy3" loCatId="hierarchy" qsTypeId="urn:microsoft.com/office/officeart/2005/8/quickstyle/simple1" qsCatId="simple" csTypeId="urn:microsoft.com/office/officeart/2005/8/colors/accent1_1" csCatId="accent1" phldr="1"/>
      <dgm:spPr/>
      <dgm:t>
        <a:bodyPr/>
        <a:lstStyle/>
        <a:p>
          <a:endParaRPr lang="es-CO"/>
        </a:p>
      </dgm:t>
    </dgm:pt>
    <dgm:pt modelId="{996FB589-F7A5-46A7-BA63-22A846791062}">
      <dgm:prSet/>
      <dgm:spPr/>
      <dgm:t>
        <a:bodyPr/>
        <a:lstStyle/>
        <a:p>
          <a:pPr rtl="0"/>
          <a:r>
            <a:rPr lang="es-CO" b="1" baseline="0" dirty="0" smtClean="0">
              <a:solidFill>
                <a:srgbClr val="002060"/>
              </a:solidFill>
              <a:latin typeface="Arial Narrow" panose="020B0606020202030204" pitchFamily="34" charset="0"/>
            </a:rPr>
            <a:t>SOSTENIBILIDAD </a:t>
          </a:r>
          <a:endParaRPr lang="es-CO" b="1" dirty="0">
            <a:solidFill>
              <a:srgbClr val="002060"/>
            </a:solidFill>
            <a:latin typeface="Arial Narrow" panose="020B0606020202030204" pitchFamily="34" charset="0"/>
          </a:endParaRPr>
        </a:p>
      </dgm:t>
    </dgm:pt>
    <dgm:pt modelId="{7B63F080-FA76-4A0A-8D27-CAE01DE0E67F}" type="parTrans" cxnId="{70231E96-40D1-477B-B16B-477914AE90DA}">
      <dgm:prSet/>
      <dgm:spPr/>
      <dgm:t>
        <a:bodyPr/>
        <a:lstStyle/>
        <a:p>
          <a:endParaRPr lang="es-CO">
            <a:solidFill>
              <a:srgbClr val="002060"/>
            </a:solidFill>
          </a:endParaRPr>
        </a:p>
      </dgm:t>
    </dgm:pt>
    <dgm:pt modelId="{E981B1C7-7BBE-4374-BE48-D48886D49090}" type="sibTrans" cxnId="{70231E96-40D1-477B-B16B-477914AE90DA}">
      <dgm:prSet/>
      <dgm:spPr/>
      <dgm:t>
        <a:bodyPr/>
        <a:lstStyle/>
        <a:p>
          <a:endParaRPr lang="es-CO">
            <a:solidFill>
              <a:srgbClr val="002060"/>
            </a:solidFill>
          </a:endParaRPr>
        </a:p>
      </dgm:t>
    </dgm:pt>
    <dgm:pt modelId="{5E602CEB-860B-41F0-ADC1-3516149181AE}">
      <dgm:prSet/>
      <dgm:spPr/>
      <dgm:t>
        <a:bodyPr/>
        <a:lstStyle/>
        <a:p>
          <a:pPr rtl="0"/>
          <a:r>
            <a:rPr lang="es-CO" b="1" dirty="0" smtClean="0">
              <a:solidFill>
                <a:srgbClr val="002060"/>
              </a:solidFill>
              <a:latin typeface="Arial Narrow" panose="020B0606020202030204" pitchFamily="34" charset="0"/>
            </a:rPr>
            <a:t>EDUCACION SOSTENIBLE</a:t>
          </a:r>
          <a:endParaRPr lang="es-CO" b="1" dirty="0">
            <a:solidFill>
              <a:srgbClr val="002060"/>
            </a:solidFill>
            <a:latin typeface="Arial Narrow" panose="020B0606020202030204" pitchFamily="34" charset="0"/>
          </a:endParaRPr>
        </a:p>
      </dgm:t>
    </dgm:pt>
    <dgm:pt modelId="{29477225-27A5-481D-BC2D-35E2E580BE06}" type="parTrans" cxnId="{1BF4CE70-A2A9-451D-B441-5152D2564B0B}">
      <dgm:prSet/>
      <dgm:spPr/>
      <dgm:t>
        <a:bodyPr/>
        <a:lstStyle/>
        <a:p>
          <a:endParaRPr lang="es-CO"/>
        </a:p>
      </dgm:t>
    </dgm:pt>
    <dgm:pt modelId="{6975BAB6-59D5-4CFA-A7C4-BB88D4140299}" type="sibTrans" cxnId="{1BF4CE70-A2A9-451D-B441-5152D2564B0B}">
      <dgm:prSet/>
      <dgm:spPr/>
      <dgm:t>
        <a:bodyPr/>
        <a:lstStyle/>
        <a:p>
          <a:endParaRPr lang="es-CO"/>
        </a:p>
      </dgm:t>
    </dgm:pt>
    <dgm:pt modelId="{AD4149A9-2A90-4D50-91D6-552F6342FCD8}">
      <dgm:prSet custT="1"/>
      <dgm:spPr/>
      <dgm:t>
        <a:bodyPr/>
        <a:lstStyle/>
        <a:p>
          <a:pPr rtl="0"/>
          <a:r>
            <a:rPr lang="es-CO" sz="1400" baseline="0" dirty="0" smtClean="0">
              <a:solidFill>
                <a:srgbClr val="002060"/>
              </a:solidFill>
              <a:latin typeface="Arial Narrow" panose="020B0606020202030204" pitchFamily="34" charset="0"/>
            </a:rPr>
            <a:t> </a:t>
          </a:r>
          <a:r>
            <a:rPr lang="es-CO" sz="1600" baseline="0" dirty="0" smtClean="0">
              <a:solidFill>
                <a:srgbClr val="002060"/>
              </a:solidFill>
              <a:latin typeface="Arial Narrow" panose="020B0606020202030204" pitchFamily="34" charset="0"/>
            </a:rPr>
            <a:t>U</a:t>
          </a:r>
          <a:r>
            <a:rPr lang="es-CO" sz="1600" b="1" baseline="0" dirty="0" smtClean="0">
              <a:solidFill>
                <a:srgbClr val="002060"/>
              </a:solidFill>
              <a:latin typeface="Arial Narrow" panose="020B0606020202030204" pitchFamily="34" charset="0"/>
            </a:rPr>
            <a:t>na </a:t>
          </a:r>
          <a:r>
            <a:rPr lang="es-CO" sz="1600" b="1" baseline="0" dirty="0" smtClean="0">
              <a:solidFill>
                <a:srgbClr val="002060"/>
              </a:solidFill>
              <a:latin typeface="Arial Narrow" panose="020B0606020202030204" pitchFamily="34" charset="0"/>
            </a:rPr>
            <a:t>sociedad sostenible que es capaz de satisfacer sus necesidades sin tener que disminuir las oportunidades de las generaciones futuras para satisfacer las </a:t>
          </a:r>
          <a:r>
            <a:rPr lang="es-CO" sz="1600" b="1" baseline="0" dirty="0" smtClean="0">
              <a:solidFill>
                <a:srgbClr val="002060"/>
              </a:solidFill>
              <a:latin typeface="Arial Narrow" panose="020B0606020202030204" pitchFamily="34" charset="0"/>
            </a:rPr>
            <a:t>suyas</a:t>
          </a:r>
        </a:p>
        <a:p>
          <a:pPr rtl="0"/>
          <a:r>
            <a:rPr lang="es-CO" sz="1400" b="1" baseline="0" dirty="0" smtClean="0">
              <a:solidFill>
                <a:srgbClr val="002060"/>
              </a:solidFill>
              <a:latin typeface="Arial Narrow" panose="020B0606020202030204" pitchFamily="34" charset="0"/>
            </a:rPr>
            <a:t> …… </a:t>
          </a:r>
          <a:r>
            <a:rPr lang="es-CO" sz="1200" b="1" baseline="0" dirty="0" smtClean="0">
              <a:solidFill>
                <a:srgbClr val="002060"/>
              </a:solidFill>
              <a:latin typeface="Arial Narrow" panose="020B0606020202030204" pitchFamily="34" charset="0"/>
            </a:rPr>
            <a:t>Lester Brown, El fundador del Instituto de Observación Mundial, </a:t>
          </a:r>
          <a:endParaRPr lang="es-CO" sz="1200" b="1" dirty="0">
            <a:solidFill>
              <a:srgbClr val="002060"/>
            </a:solidFill>
            <a:latin typeface="Arial Narrow" panose="020B0606020202030204" pitchFamily="34" charset="0"/>
          </a:endParaRPr>
        </a:p>
      </dgm:t>
    </dgm:pt>
    <dgm:pt modelId="{48B66574-B4AB-4149-BB25-D6892BCE3C74}" type="sibTrans" cxnId="{3EB37000-0BE1-4389-817D-115D20F1A226}">
      <dgm:prSet/>
      <dgm:spPr/>
      <dgm:t>
        <a:bodyPr/>
        <a:lstStyle/>
        <a:p>
          <a:endParaRPr lang="es-CO">
            <a:solidFill>
              <a:srgbClr val="002060"/>
            </a:solidFill>
          </a:endParaRPr>
        </a:p>
      </dgm:t>
    </dgm:pt>
    <dgm:pt modelId="{31159211-4870-4402-A535-2D3FAE39B102}" type="parTrans" cxnId="{3EB37000-0BE1-4389-817D-115D20F1A226}">
      <dgm:prSet/>
      <dgm:spPr/>
      <dgm:t>
        <a:bodyPr/>
        <a:lstStyle/>
        <a:p>
          <a:endParaRPr lang="es-CO">
            <a:solidFill>
              <a:srgbClr val="002060"/>
            </a:solidFill>
          </a:endParaRPr>
        </a:p>
      </dgm:t>
    </dgm:pt>
    <dgm:pt modelId="{8B2DF688-7C93-4ECB-96A2-99E449572B20}">
      <dgm:prSet/>
      <dgm:spPr/>
      <dgm:t>
        <a:bodyPr/>
        <a:lstStyle/>
        <a:p>
          <a:pPr rtl="0"/>
          <a:r>
            <a:rPr lang="es-CO" b="1" dirty="0" smtClean="0">
              <a:solidFill>
                <a:srgbClr val="002060"/>
              </a:solidFill>
              <a:latin typeface="Arial Narrow" panose="020B0606020202030204" pitchFamily="34" charset="0"/>
            </a:rPr>
            <a:t>Se </a:t>
          </a:r>
          <a:r>
            <a:rPr lang="es-CO" b="1" dirty="0" smtClean="0">
              <a:solidFill>
                <a:srgbClr val="002060"/>
              </a:solidFill>
              <a:latin typeface="Arial Narrow" panose="020B0606020202030204" pitchFamily="34" charset="0"/>
            </a:rPr>
            <a:t>infiere </a:t>
          </a:r>
          <a:r>
            <a:rPr lang="es-CO" b="1" dirty="0" smtClean="0">
              <a:solidFill>
                <a:srgbClr val="002060"/>
              </a:solidFill>
              <a:latin typeface="Arial Narrow" panose="020B0606020202030204" pitchFamily="34" charset="0"/>
            </a:rPr>
            <a:t>a su </a:t>
          </a:r>
          <a:r>
            <a:rPr lang="es-CO" b="1" dirty="0" smtClean="0">
              <a:solidFill>
                <a:srgbClr val="002060"/>
              </a:solidFill>
              <a:latin typeface="Arial Narrow" panose="020B0606020202030204" pitchFamily="34" charset="0"/>
            </a:rPr>
            <a:t>relación con la transformación y el cambio en el sistema, es decir, cómo el valor  educativo se empodera del contexto y sus necesidades.  </a:t>
          </a:r>
          <a:endParaRPr lang="es-CO" b="1" dirty="0">
            <a:solidFill>
              <a:srgbClr val="002060"/>
            </a:solidFill>
            <a:latin typeface="Arial Narrow" panose="020B0606020202030204" pitchFamily="34" charset="0"/>
          </a:endParaRPr>
        </a:p>
      </dgm:t>
    </dgm:pt>
    <dgm:pt modelId="{09932C82-4197-4239-BB8A-D284922F3589}" type="parTrans" cxnId="{DAEADFCB-3E65-402E-B944-631F947706D8}">
      <dgm:prSet/>
      <dgm:spPr/>
      <dgm:t>
        <a:bodyPr/>
        <a:lstStyle/>
        <a:p>
          <a:endParaRPr lang="es-CO"/>
        </a:p>
      </dgm:t>
    </dgm:pt>
    <dgm:pt modelId="{9423909E-DD69-4B2A-AFD1-D10BF67FFE00}" type="sibTrans" cxnId="{DAEADFCB-3E65-402E-B944-631F947706D8}">
      <dgm:prSet/>
      <dgm:spPr/>
      <dgm:t>
        <a:bodyPr/>
        <a:lstStyle/>
        <a:p>
          <a:endParaRPr lang="es-CO"/>
        </a:p>
      </dgm:t>
    </dgm:pt>
    <dgm:pt modelId="{49DE9634-F47E-4D64-B4A4-2BF9522A030F}" type="pres">
      <dgm:prSet presAssocID="{71FA4722-0C82-43BD-BE3B-93AE7CD3F1C0}" presName="diagram" presStyleCnt="0">
        <dgm:presLayoutVars>
          <dgm:chPref val="1"/>
          <dgm:dir/>
          <dgm:animOne val="branch"/>
          <dgm:animLvl val="lvl"/>
          <dgm:resizeHandles/>
        </dgm:presLayoutVars>
      </dgm:prSet>
      <dgm:spPr/>
      <dgm:t>
        <a:bodyPr/>
        <a:lstStyle/>
        <a:p>
          <a:endParaRPr lang="es-CO"/>
        </a:p>
      </dgm:t>
    </dgm:pt>
    <dgm:pt modelId="{26256BCB-9C02-4D19-A9B9-424D1F7F3A63}" type="pres">
      <dgm:prSet presAssocID="{996FB589-F7A5-46A7-BA63-22A846791062}" presName="root" presStyleCnt="0"/>
      <dgm:spPr/>
    </dgm:pt>
    <dgm:pt modelId="{D941303A-565F-4501-854A-0F56BDF22029}" type="pres">
      <dgm:prSet presAssocID="{996FB589-F7A5-46A7-BA63-22A846791062}" presName="rootComposite" presStyleCnt="0"/>
      <dgm:spPr/>
    </dgm:pt>
    <dgm:pt modelId="{526D4023-13E8-4EAB-94A0-00149040AED0}" type="pres">
      <dgm:prSet presAssocID="{996FB589-F7A5-46A7-BA63-22A846791062}" presName="rootText" presStyleLbl="node1" presStyleIdx="0" presStyleCnt="2"/>
      <dgm:spPr/>
      <dgm:t>
        <a:bodyPr/>
        <a:lstStyle/>
        <a:p>
          <a:endParaRPr lang="es-CO"/>
        </a:p>
      </dgm:t>
    </dgm:pt>
    <dgm:pt modelId="{7817F92F-BD0C-4E4F-9CAD-844AB88CAC2F}" type="pres">
      <dgm:prSet presAssocID="{996FB589-F7A5-46A7-BA63-22A846791062}" presName="rootConnector" presStyleLbl="node1" presStyleIdx="0" presStyleCnt="2"/>
      <dgm:spPr/>
      <dgm:t>
        <a:bodyPr/>
        <a:lstStyle/>
        <a:p>
          <a:endParaRPr lang="es-CO"/>
        </a:p>
      </dgm:t>
    </dgm:pt>
    <dgm:pt modelId="{1B9D4FEE-888D-4892-BD77-FB7883C1097C}" type="pres">
      <dgm:prSet presAssocID="{996FB589-F7A5-46A7-BA63-22A846791062}" presName="childShape" presStyleCnt="0"/>
      <dgm:spPr/>
    </dgm:pt>
    <dgm:pt modelId="{104F8C3B-E729-4402-AE24-807F2EA00742}" type="pres">
      <dgm:prSet presAssocID="{31159211-4870-4402-A535-2D3FAE39B102}" presName="Name13" presStyleLbl="parChTrans1D2" presStyleIdx="0" presStyleCnt="2"/>
      <dgm:spPr/>
      <dgm:t>
        <a:bodyPr/>
        <a:lstStyle/>
        <a:p>
          <a:endParaRPr lang="es-CO"/>
        </a:p>
      </dgm:t>
    </dgm:pt>
    <dgm:pt modelId="{C8FD8024-DE3F-4BC8-9F12-42944D7A8C1D}" type="pres">
      <dgm:prSet presAssocID="{AD4149A9-2A90-4D50-91D6-552F6342FCD8}" presName="childText" presStyleLbl="bgAcc1" presStyleIdx="0" presStyleCnt="2">
        <dgm:presLayoutVars>
          <dgm:bulletEnabled val="1"/>
        </dgm:presLayoutVars>
      </dgm:prSet>
      <dgm:spPr/>
      <dgm:t>
        <a:bodyPr/>
        <a:lstStyle/>
        <a:p>
          <a:endParaRPr lang="es-CO"/>
        </a:p>
      </dgm:t>
    </dgm:pt>
    <dgm:pt modelId="{F91A6CB2-1D5E-4AA1-81C5-F5451736734A}" type="pres">
      <dgm:prSet presAssocID="{5E602CEB-860B-41F0-ADC1-3516149181AE}" presName="root" presStyleCnt="0"/>
      <dgm:spPr/>
    </dgm:pt>
    <dgm:pt modelId="{050FEFB9-92F7-4DB2-9D4F-5282CA78801B}" type="pres">
      <dgm:prSet presAssocID="{5E602CEB-860B-41F0-ADC1-3516149181AE}" presName="rootComposite" presStyleCnt="0"/>
      <dgm:spPr/>
    </dgm:pt>
    <dgm:pt modelId="{AAC6E1B1-AD08-47E0-95CA-D3EC11B665B1}" type="pres">
      <dgm:prSet presAssocID="{5E602CEB-860B-41F0-ADC1-3516149181AE}" presName="rootText" presStyleLbl="node1" presStyleIdx="1" presStyleCnt="2"/>
      <dgm:spPr/>
      <dgm:t>
        <a:bodyPr/>
        <a:lstStyle/>
        <a:p>
          <a:endParaRPr lang="es-CO"/>
        </a:p>
      </dgm:t>
    </dgm:pt>
    <dgm:pt modelId="{F675D685-7274-424D-90D2-61EFE6AD3556}" type="pres">
      <dgm:prSet presAssocID="{5E602CEB-860B-41F0-ADC1-3516149181AE}" presName="rootConnector" presStyleLbl="node1" presStyleIdx="1" presStyleCnt="2"/>
      <dgm:spPr/>
      <dgm:t>
        <a:bodyPr/>
        <a:lstStyle/>
        <a:p>
          <a:endParaRPr lang="es-CO"/>
        </a:p>
      </dgm:t>
    </dgm:pt>
    <dgm:pt modelId="{C8A9F5E4-A37E-40E6-B91C-68A7EAE49BCD}" type="pres">
      <dgm:prSet presAssocID="{5E602CEB-860B-41F0-ADC1-3516149181AE}" presName="childShape" presStyleCnt="0"/>
      <dgm:spPr/>
    </dgm:pt>
    <dgm:pt modelId="{4210F79D-B208-4A95-9426-DC87B991D8B1}" type="pres">
      <dgm:prSet presAssocID="{09932C82-4197-4239-BB8A-D284922F3589}" presName="Name13" presStyleLbl="parChTrans1D2" presStyleIdx="1" presStyleCnt="2"/>
      <dgm:spPr/>
      <dgm:t>
        <a:bodyPr/>
        <a:lstStyle/>
        <a:p>
          <a:endParaRPr lang="es-CO"/>
        </a:p>
      </dgm:t>
    </dgm:pt>
    <dgm:pt modelId="{CED53E76-B9A5-4FFB-B8D5-C51235497BF7}" type="pres">
      <dgm:prSet presAssocID="{8B2DF688-7C93-4ECB-96A2-99E449572B20}" presName="childText" presStyleLbl="bgAcc1" presStyleIdx="1" presStyleCnt="2">
        <dgm:presLayoutVars>
          <dgm:bulletEnabled val="1"/>
        </dgm:presLayoutVars>
      </dgm:prSet>
      <dgm:spPr/>
      <dgm:t>
        <a:bodyPr/>
        <a:lstStyle/>
        <a:p>
          <a:endParaRPr lang="es-CO"/>
        </a:p>
      </dgm:t>
    </dgm:pt>
  </dgm:ptLst>
  <dgm:cxnLst>
    <dgm:cxn modelId="{9A3C82E4-6EA6-4C8D-9169-FE21C48198D1}" type="presOf" srcId="{AD4149A9-2A90-4D50-91D6-552F6342FCD8}" destId="{C8FD8024-DE3F-4BC8-9F12-42944D7A8C1D}" srcOrd="0" destOrd="0" presId="urn:microsoft.com/office/officeart/2005/8/layout/hierarchy3"/>
    <dgm:cxn modelId="{FC89BA55-AFA9-4B32-B5E1-F9E81EC81217}" type="presOf" srcId="{5E602CEB-860B-41F0-ADC1-3516149181AE}" destId="{F675D685-7274-424D-90D2-61EFE6AD3556}" srcOrd="1" destOrd="0" presId="urn:microsoft.com/office/officeart/2005/8/layout/hierarchy3"/>
    <dgm:cxn modelId="{5083EC84-5A15-4AA8-83E7-58BBDBD66438}" type="presOf" srcId="{8B2DF688-7C93-4ECB-96A2-99E449572B20}" destId="{CED53E76-B9A5-4FFB-B8D5-C51235497BF7}" srcOrd="0" destOrd="0" presId="urn:microsoft.com/office/officeart/2005/8/layout/hierarchy3"/>
    <dgm:cxn modelId="{E2702F35-BCF4-4EEA-B262-E8AFBC40B781}" type="presOf" srcId="{09932C82-4197-4239-BB8A-D284922F3589}" destId="{4210F79D-B208-4A95-9426-DC87B991D8B1}" srcOrd="0" destOrd="0" presId="urn:microsoft.com/office/officeart/2005/8/layout/hierarchy3"/>
    <dgm:cxn modelId="{70231E96-40D1-477B-B16B-477914AE90DA}" srcId="{71FA4722-0C82-43BD-BE3B-93AE7CD3F1C0}" destId="{996FB589-F7A5-46A7-BA63-22A846791062}" srcOrd="0" destOrd="0" parTransId="{7B63F080-FA76-4A0A-8D27-CAE01DE0E67F}" sibTransId="{E981B1C7-7BBE-4374-BE48-D48886D49090}"/>
    <dgm:cxn modelId="{444F1DB4-612B-454F-A519-F13041F28A7E}" type="presOf" srcId="{996FB589-F7A5-46A7-BA63-22A846791062}" destId="{526D4023-13E8-4EAB-94A0-00149040AED0}" srcOrd="0" destOrd="0" presId="urn:microsoft.com/office/officeart/2005/8/layout/hierarchy3"/>
    <dgm:cxn modelId="{DAEADFCB-3E65-402E-B944-631F947706D8}" srcId="{5E602CEB-860B-41F0-ADC1-3516149181AE}" destId="{8B2DF688-7C93-4ECB-96A2-99E449572B20}" srcOrd="0" destOrd="0" parTransId="{09932C82-4197-4239-BB8A-D284922F3589}" sibTransId="{9423909E-DD69-4B2A-AFD1-D10BF67FFE00}"/>
    <dgm:cxn modelId="{054C0953-7C25-4898-9ACF-5C7055F09991}" type="presOf" srcId="{5E602CEB-860B-41F0-ADC1-3516149181AE}" destId="{AAC6E1B1-AD08-47E0-95CA-D3EC11B665B1}" srcOrd="0" destOrd="0" presId="urn:microsoft.com/office/officeart/2005/8/layout/hierarchy3"/>
    <dgm:cxn modelId="{1BF4CE70-A2A9-451D-B441-5152D2564B0B}" srcId="{71FA4722-0C82-43BD-BE3B-93AE7CD3F1C0}" destId="{5E602CEB-860B-41F0-ADC1-3516149181AE}" srcOrd="1" destOrd="0" parTransId="{29477225-27A5-481D-BC2D-35E2E580BE06}" sibTransId="{6975BAB6-59D5-4CFA-A7C4-BB88D4140299}"/>
    <dgm:cxn modelId="{270EE232-89EB-4CD0-A0FA-76B0F1E00311}" type="presOf" srcId="{31159211-4870-4402-A535-2D3FAE39B102}" destId="{104F8C3B-E729-4402-AE24-807F2EA00742}" srcOrd="0" destOrd="0" presId="urn:microsoft.com/office/officeart/2005/8/layout/hierarchy3"/>
    <dgm:cxn modelId="{6EE6B58C-17AC-4608-83DC-5BCA62BA3348}" type="presOf" srcId="{71FA4722-0C82-43BD-BE3B-93AE7CD3F1C0}" destId="{49DE9634-F47E-4D64-B4A4-2BF9522A030F}" srcOrd="0" destOrd="0" presId="urn:microsoft.com/office/officeart/2005/8/layout/hierarchy3"/>
    <dgm:cxn modelId="{1FB62615-4C59-4DEF-B077-89DBB0868996}" type="presOf" srcId="{996FB589-F7A5-46A7-BA63-22A846791062}" destId="{7817F92F-BD0C-4E4F-9CAD-844AB88CAC2F}" srcOrd="1" destOrd="0" presId="urn:microsoft.com/office/officeart/2005/8/layout/hierarchy3"/>
    <dgm:cxn modelId="{3EB37000-0BE1-4389-817D-115D20F1A226}" srcId="{996FB589-F7A5-46A7-BA63-22A846791062}" destId="{AD4149A9-2A90-4D50-91D6-552F6342FCD8}" srcOrd="0" destOrd="0" parTransId="{31159211-4870-4402-A535-2D3FAE39B102}" sibTransId="{48B66574-B4AB-4149-BB25-D6892BCE3C74}"/>
    <dgm:cxn modelId="{3489ADE1-6369-461A-A608-91D2CF7BE3D3}" type="presParOf" srcId="{49DE9634-F47E-4D64-B4A4-2BF9522A030F}" destId="{26256BCB-9C02-4D19-A9B9-424D1F7F3A63}" srcOrd="0" destOrd="0" presId="urn:microsoft.com/office/officeart/2005/8/layout/hierarchy3"/>
    <dgm:cxn modelId="{B3285E99-A5D0-4F39-A86A-1F2E6ADFC420}" type="presParOf" srcId="{26256BCB-9C02-4D19-A9B9-424D1F7F3A63}" destId="{D941303A-565F-4501-854A-0F56BDF22029}" srcOrd="0" destOrd="0" presId="urn:microsoft.com/office/officeart/2005/8/layout/hierarchy3"/>
    <dgm:cxn modelId="{181EB423-CD90-4BC5-9BF3-2438500D88F6}" type="presParOf" srcId="{D941303A-565F-4501-854A-0F56BDF22029}" destId="{526D4023-13E8-4EAB-94A0-00149040AED0}" srcOrd="0" destOrd="0" presId="urn:microsoft.com/office/officeart/2005/8/layout/hierarchy3"/>
    <dgm:cxn modelId="{23E56D7E-3D2F-441A-AB71-4CBE9541ACE5}" type="presParOf" srcId="{D941303A-565F-4501-854A-0F56BDF22029}" destId="{7817F92F-BD0C-4E4F-9CAD-844AB88CAC2F}" srcOrd="1" destOrd="0" presId="urn:microsoft.com/office/officeart/2005/8/layout/hierarchy3"/>
    <dgm:cxn modelId="{8FCEFADD-245C-4020-9EDB-6641D9667131}" type="presParOf" srcId="{26256BCB-9C02-4D19-A9B9-424D1F7F3A63}" destId="{1B9D4FEE-888D-4892-BD77-FB7883C1097C}" srcOrd="1" destOrd="0" presId="urn:microsoft.com/office/officeart/2005/8/layout/hierarchy3"/>
    <dgm:cxn modelId="{436F8EF9-3BEC-4A80-83D2-98C0F7328988}" type="presParOf" srcId="{1B9D4FEE-888D-4892-BD77-FB7883C1097C}" destId="{104F8C3B-E729-4402-AE24-807F2EA00742}" srcOrd="0" destOrd="0" presId="urn:microsoft.com/office/officeart/2005/8/layout/hierarchy3"/>
    <dgm:cxn modelId="{8257A7E0-C906-45A1-A838-8C83F8E46D8F}" type="presParOf" srcId="{1B9D4FEE-888D-4892-BD77-FB7883C1097C}" destId="{C8FD8024-DE3F-4BC8-9F12-42944D7A8C1D}" srcOrd="1" destOrd="0" presId="urn:microsoft.com/office/officeart/2005/8/layout/hierarchy3"/>
    <dgm:cxn modelId="{FFD5F584-C596-4798-AADD-E8B329301CD8}" type="presParOf" srcId="{49DE9634-F47E-4D64-B4A4-2BF9522A030F}" destId="{F91A6CB2-1D5E-4AA1-81C5-F5451736734A}" srcOrd="1" destOrd="0" presId="urn:microsoft.com/office/officeart/2005/8/layout/hierarchy3"/>
    <dgm:cxn modelId="{8FB4D949-3CF6-4CB2-9F54-833AA54B7E6E}" type="presParOf" srcId="{F91A6CB2-1D5E-4AA1-81C5-F5451736734A}" destId="{050FEFB9-92F7-4DB2-9D4F-5282CA78801B}" srcOrd="0" destOrd="0" presId="urn:microsoft.com/office/officeart/2005/8/layout/hierarchy3"/>
    <dgm:cxn modelId="{807EC963-09B0-4369-9472-D3EB3C9F3241}" type="presParOf" srcId="{050FEFB9-92F7-4DB2-9D4F-5282CA78801B}" destId="{AAC6E1B1-AD08-47E0-95CA-D3EC11B665B1}" srcOrd="0" destOrd="0" presId="urn:microsoft.com/office/officeart/2005/8/layout/hierarchy3"/>
    <dgm:cxn modelId="{A4A6780A-E236-44CF-A438-9B5CB12A2961}" type="presParOf" srcId="{050FEFB9-92F7-4DB2-9D4F-5282CA78801B}" destId="{F675D685-7274-424D-90D2-61EFE6AD3556}" srcOrd="1" destOrd="0" presId="urn:microsoft.com/office/officeart/2005/8/layout/hierarchy3"/>
    <dgm:cxn modelId="{F595AA99-F501-4329-902D-5FB758B1230B}" type="presParOf" srcId="{F91A6CB2-1D5E-4AA1-81C5-F5451736734A}" destId="{C8A9F5E4-A37E-40E6-B91C-68A7EAE49BCD}" srcOrd="1" destOrd="0" presId="urn:microsoft.com/office/officeart/2005/8/layout/hierarchy3"/>
    <dgm:cxn modelId="{8D2A2B10-4779-4088-A3DD-93525488E532}" type="presParOf" srcId="{C8A9F5E4-A37E-40E6-B91C-68A7EAE49BCD}" destId="{4210F79D-B208-4A95-9426-DC87B991D8B1}" srcOrd="0" destOrd="0" presId="urn:microsoft.com/office/officeart/2005/8/layout/hierarchy3"/>
    <dgm:cxn modelId="{F4A39A95-12C3-4943-8D70-25DDDD308EAF}" type="presParOf" srcId="{C8A9F5E4-A37E-40E6-B91C-68A7EAE49BCD}" destId="{CED53E76-B9A5-4FFB-B8D5-C51235497BF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95225F5-120A-413D-A6A2-8491CF2F02DD}" type="doc">
      <dgm:prSet loTypeId="urn:microsoft.com/office/officeart/2005/8/layout/hierarchy2" loCatId="hierarchy" qsTypeId="urn:microsoft.com/office/officeart/2005/8/quickstyle/simple2" qsCatId="simple" csTypeId="urn:microsoft.com/office/officeart/2005/8/colors/accent1_1" csCatId="accent1" phldr="1"/>
      <dgm:spPr/>
      <dgm:t>
        <a:bodyPr/>
        <a:lstStyle/>
        <a:p>
          <a:endParaRPr lang="es-CO"/>
        </a:p>
      </dgm:t>
    </dgm:pt>
    <dgm:pt modelId="{A8FBEAC8-0A6A-454B-8862-46FD91B428AD}">
      <dgm:prSet/>
      <dgm:spPr/>
      <dgm:t>
        <a:bodyPr/>
        <a:lstStyle/>
        <a:p>
          <a:pPr rtl="0"/>
          <a:r>
            <a:rPr lang="es-CO" baseline="0" dirty="0" smtClean="0">
              <a:solidFill>
                <a:srgbClr val="002060"/>
              </a:solidFill>
              <a:latin typeface="Arial Narrow" panose="020B0606020202030204" pitchFamily="34" charset="0"/>
            </a:rPr>
            <a:t>Lejos de la obsesión por la eficacia competitiva de algunas reformas corrientes,</a:t>
          </a:r>
          <a:endParaRPr lang="es-CO" dirty="0">
            <a:solidFill>
              <a:srgbClr val="002060"/>
            </a:solidFill>
            <a:latin typeface="Arial Narrow" panose="020B0606020202030204" pitchFamily="34" charset="0"/>
          </a:endParaRPr>
        </a:p>
      </dgm:t>
    </dgm:pt>
    <dgm:pt modelId="{BBB59059-50F8-444C-9C1A-5D936C1894C5}" type="parTrans" cxnId="{A1D5D9B4-195B-49DA-8DE0-1A141B101BEC}">
      <dgm:prSet/>
      <dgm:spPr/>
      <dgm:t>
        <a:bodyPr/>
        <a:lstStyle/>
        <a:p>
          <a:endParaRPr lang="es-CO"/>
        </a:p>
      </dgm:t>
    </dgm:pt>
    <dgm:pt modelId="{D5047CA3-C6C8-4365-801F-EB6EFD0365B8}" type="sibTrans" cxnId="{A1D5D9B4-195B-49DA-8DE0-1A141B101BEC}">
      <dgm:prSet/>
      <dgm:spPr/>
      <dgm:t>
        <a:bodyPr/>
        <a:lstStyle/>
        <a:p>
          <a:endParaRPr lang="es-CO"/>
        </a:p>
      </dgm:t>
    </dgm:pt>
    <dgm:pt modelId="{B6F7D138-D5E8-437A-B9F4-FB2DB4C41E58}">
      <dgm:prSet/>
      <dgm:spPr/>
      <dgm:t>
        <a:bodyPr/>
        <a:lstStyle/>
        <a:p>
          <a:pPr rtl="0"/>
          <a:r>
            <a:rPr lang="es-CO" baseline="0" dirty="0" smtClean="0">
              <a:solidFill>
                <a:srgbClr val="002060"/>
              </a:solidFill>
              <a:latin typeface="Arial Narrow" panose="020B0606020202030204" pitchFamily="34" charset="0"/>
            </a:rPr>
            <a:t>Han de inspirarse en ciertos </a:t>
          </a:r>
          <a:r>
            <a:rPr lang="es-CO" b="1" baseline="0" dirty="0" smtClean="0">
              <a:solidFill>
                <a:srgbClr val="002060"/>
              </a:solidFill>
              <a:latin typeface="Arial Narrow" panose="020B0606020202030204" pitchFamily="34" charset="0"/>
            </a:rPr>
            <a:t>principios como amplitud, profundidad, continuidad, diversidad, justicia, disponibilidad de recursos y conservación de la memoria</a:t>
          </a:r>
          <a:r>
            <a:rPr lang="es-CO" baseline="0" dirty="0" smtClean="0">
              <a:solidFill>
                <a:srgbClr val="002060"/>
              </a:solidFill>
              <a:latin typeface="Arial Narrow" panose="020B0606020202030204" pitchFamily="34" charset="0"/>
            </a:rPr>
            <a:t>.</a:t>
          </a:r>
          <a:endParaRPr lang="es-CO" dirty="0">
            <a:solidFill>
              <a:srgbClr val="002060"/>
            </a:solidFill>
            <a:latin typeface="Arial Narrow" panose="020B0606020202030204" pitchFamily="34" charset="0"/>
          </a:endParaRPr>
        </a:p>
      </dgm:t>
    </dgm:pt>
    <dgm:pt modelId="{80CAF4B2-325B-40A9-A720-2CA72604BA85}" type="parTrans" cxnId="{D8B06252-E7E7-4660-8994-068F5FD7882F}">
      <dgm:prSet/>
      <dgm:spPr/>
      <dgm:t>
        <a:bodyPr/>
        <a:lstStyle/>
        <a:p>
          <a:endParaRPr lang="es-CO"/>
        </a:p>
      </dgm:t>
    </dgm:pt>
    <dgm:pt modelId="{76233BAA-3855-41AA-9314-5568773B7E09}" type="sibTrans" cxnId="{D8B06252-E7E7-4660-8994-068F5FD7882F}">
      <dgm:prSet/>
      <dgm:spPr/>
      <dgm:t>
        <a:bodyPr/>
        <a:lstStyle/>
        <a:p>
          <a:endParaRPr lang="es-CO"/>
        </a:p>
      </dgm:t>
    </dgm:pt>
    <dgm:pt modelId="{42664E13-E990-42AD-8454-AF14F61C85FB}">
      <dgm:prSet/>
      <dgm:spPr/>
      <dgm:t>
        <a:bodyPr/>
        <a:lstStyle/>
        <a:p>
          <a:pPr rtl="0"/>
          <a:r>
            <a:rPr lang="es-CO" baseline="0" dirty="0" smtClean="0">
              <a:solidFill>
                <a:srgbClr val="002060"/>
              </a:solidFill>
              <a:latin typeface="Arial Narrow" panose="020B0606020202030204" pitchFamily="34" charset="0"/>
            </a:rPr>
            <a:t>El liderazgo y la mejora educativa sostenibles preservan y desarrollan el aprendizaje profundo de todo aquello que se difunde y que consigue perdurar en el tiempo, </a:t>
          </a:r>
          <a:endParaRPr lang="es-CO" dirty="0">
            <a:solidFill>
              <a:srgbClr val="002060"/>
            </a:solidFill>
            <a:latin typeface="Arial Narrow" panose="020B0606020202030204" pitchFamily="34" charset="0"/>
          </a:endParaRPr>
        </a:p>
      </dgm:t>
    </dgm:pt>
    <dgm:pt modelId="{C8B6E53A-7445-4759-812D-EA026024EE42}" type="parTrans" cxnId="{B879570F-29AC-4126-8A02-EF30CCE89A8C}">
      <dgm:prSet/>
      <dgm:spPr/>
      <dgm:t>
        <a:bodyPr/>
        <a:lstStyle/>
        <a:p>
          <a:endParaRPr lang="es-CO"/>
        </a:p>
      </dgm:t>
    </dgm:pt>
    <dgm:pt modelId="{0A928B87-0FB5-414B-86C7-AA1FF75DEC5D}" type="sibTrans" cxnId="{B879570F-29AC-4126-8A02-EF30CCE89A8C}">
      <dgm:prSet/>
      <dgm:spPr/>
      <dgm:t>
        <a:bodyPr/>
        <a:lstStyle/>
        <a:p>
          <a:endParaRPr lang="es-CO"/>
        </a:p>
      </dgm:t>
    </dgm:pt>
    <dgm:pt modelId="{27E89555-4C15-4829-A30E-ED832D2C62F9}">
      <dgm:prSet/>
      <dgm:spPr/>
      <dgm:t>
        <a:bodyPr/>
        <a:lstStyle/>
        <a:p>
          <a:pPr rtl="0"/>
          <a:r>
            <a:rPr lang="es-CO" baseline="0" dirty="0" smtClean="0">
              <a:solidFill>
                <a:srgbClr val="002060"/>
              </a:solidFill>
              <a:latin typeface="Arial Narrow" panose="020B0606020202030204" pitchFamily="34" charset="0"/>
            </a:rPr>
            <a:t> los cambios que necesitamos para el aprendizaje profundo y duradero de nuestros estudiantes requieren procesos </a:t>
          </a:r>
          <a:r>
            <a:rPr lang="es-CO" b="1" baseline="0" dirty="0" smtClean="0">
              <a:solidFill>
                <a:srgbClr val="002060"/>
              </a:solidFill>
              <a:latin typeface="Arial Narrow" panose="020B0606020202030204" pitchFamily="34" charset="0"/>
            </a:rPr>
            <a:t>sostenibles, democráticos y justos. </a:t>
          </a:r>
          <a:endParaRPr lang="es-CO" b="1" dirty="0">
            <a:solidFill>
              <a:srgbClr val="002060"/>
            </a:solidFill>
            <a:latin typeface="Arial Narrow" panose="020B0606020202030204" pitchFamily="34" charset="0"/>
          </a:endParaRPr>
        </a:p>
      </dgm:t>
    </dgm:pt>
    <dgm:pt modelId="{634088BE-7B52-4ED7-95EC-EB72A34AD5CA}" type="parTrans" cxnId="{AA037A7A-0CAB-4044-A15E-4308E9D5B30F}">
      <dgm:prSet/>
      <dgm:spPr/>
      <dgm:t>
        <a:bodyPr/>
        <a:lstStyle/>
        <a:p>
          <a:endParaRPr lang="es-CO"/>
        </a:p>
      </dgm:t>
    </dgm:pt>
    <dgm:pt modelId="{4D7DC49B-7DBD-414F-9DDF-3D1DDB74DC25}" type="sibTrans" cxnId="{AA037A7A-0CAB-4044-A15E-4308E9D5B30F}">
      <dgm:prSet/>
      <dgm:spPr/>
      <dgm:t>
        <a:bodyPr/>
        <a:lstStyle/>
        <a:p>
          <a:endParaRPr lang="es-CO"/>
        </a:p>
      </dgm:t>
    </dgm:pt>
    <dgm:pt modelId="{6FF58134-DB0A-44C8-A38B-B8AFDBC8467F}">
      <dgm:prSet/>
      <dgm:spPr/>
      <dgm:t>
        <a:bodyPr/>
        <a:lstStyle/>
        <a:p>
          <a:pPr rtl="0"/>
          <a:r>
            <a:rPr lang="es-CO" baseline="0" dirty="0" smtClean="0">
              <a:solidFill>
                <a:srgbClr val="002060"/>
              </a:solidFill>
              <a:latin typeface="Arial Narrow" panose="020B0606020202030204" pitchFamily="34" charset="0"/>
            </a:rPr>
            <a:t>Merecen </a:t>
          </a:r>
          <a:r>
            <a:rPr lang="es-CO" b="1" baseline="0" dirty="0" smtClean="0">
              <a:solidFill>
                <a:srgbClr val="002060"/>
              </a:solidFill>
              <a:latin typeface="Arial Narrow" panose="020B0606020202030204" pitchFamily="34" charset="0"/>
            </a:rPr>
            <a:t>ser proyectados sobre diversas esferas de influencia recíproca entre la escuela y la comunidad, el sistema educativo en su conjunto y los movimientos sociales</a:t>
          </a:r>
          <a:r>
            <a:rPr lang="es-CO" baseline="0" dirty="0" smtClean="0">
              <a:solidFill>
                <a:srgbClr val="002060"/>
              </a:solidFill>
              <a:latin typeface="Arial Narrow" panose="020B0606020202030204" pitchFamily="34" charset="0"/>
            </a:rPr>
            <a:t>… </a:t>
          </a:r>
          <a:endParaRPr lang="es-CO" dirty="0">
            <a:solidFill>
              <a:srgbClr val="002060"/>
            </a:solidFill>
            <a:latin typeface="Arial Narrow" panose="020B0606020202030204" pitchFamily="34" charset="0"/>
          </a:endParaRPr>
        </a:p>
      </dgm:t>
    </dgm:pt>
    <dgm:pt modelId="{9EBAD0FB-D0C6-4A49-83C0-9BA9CE5531F1}" type="parTrans" cxnId="{14E0A461-1A83-4E16-A3D4-042F83C6ED92}">
      <dgm:prSet/>
      <dgm:spPr/>
      <dgm:t>
        <a:bodyPr/>
        <a:lstStyle/>
        <a:p>
          <a:endParaRPr lang="es-CO"/>
        </a:p>
      </dgm:t>
    </dgm:pt>
    <dgm:pt modelId="{29AE95A5-9AAE-4D0D-909E-0017C41E2AB1}" type="sibTrans" cxnId="{14E0A461-1A83-4E16-A3D4-042F83C6ED92}">
      <dgm:prSet/>
      <dgm:spPr/>
      <dgm:t>
        <a:bodyPr/>
        <a:lstStyle/>
        <a:p>
          <a:endParaRPr lang="es-CO"/>
        </a:p>
      </dgm:t>
    </dgm:pt>
    <dgm:pt modelId="{0F74F178-EDAD-4926-BE82-770C92F8B2AA}" type="pres">
      <dgm:prSet presAssocID="{595225F5-120A-413D-A6A2-8491CF2F02DD}" presName="diagram" presStyleCnt="0">
        <dgm:presLayoutVars>
          <dgm:chPref val="1"/>
          <dgm:dir/>
          <dgm:animOne val="branch"/>
          <dgm:animLvl val="lvl"/>
          <dgm:resizeHandles val="exact"/>
        </dgm:presLayoutVars>
      </dgm:prSet>
      <dgm:spPr/>
      <dgm:t>
        <a:bodyPr/>
        <a:lstStyle/>
        <a:p>
          <a:endParaRPr lang="es-CO"/>
        </a:p>
      </dgm:t>
    </dgm:pt>
    <dgm:pt modelId="{B3B47678-EEEA-47EC-A2A3-E9A361276FE8}" type="pres">
      <dgm:prSet presAssocID="{A8FBEAC8-0A6A-454B-8862-46FD91B428AD}" presName="root1" presStyleCnt="0"/>
      <dgm:spPr/>
    </dgm:pt>
    <dgm:pt modelId="{00DCBFF5-0249-4CE5-BDC9-5AC996D14B54}" type="pres">
      <dgm:prSet presAssocID="{A8FBEAC8-0A6A-454B-8862-46FD91B428AD}" presName="LevelOneTextNode" presStyleLbl="node0" presStyleIdx="0" presStyleCnt="2">
        <dgm:presLayoutVars>
          <dgm:chPref val="3"/>
        </dgm:presLayoutVars>
      </dgm:prSet>
      <dgm:spPr/>
      <dgm:t>
        <a:bodyPr/>
        <a:lstStyle/>
        <a:p>
          <a:endParaRPr lang="es-CO"/>
        </a:p>
      </dgm:t>
    </dgm:pt>
    <dgm:pt modelId="{17670BB1-C02B-42BE-BA98-F190094CD0C5}" type="pres">
      <dgm:prSet presAssocID="{A8FBEAC8-0A6A-454B-8862-46FD91B428AD}" presName="level2hierChild" presStyleCnt="0"/>
      <dgm:spPr/>
    </dgm:pt>
    <dgm:pt modelId="{D973125B-C969-40AE-A923-774830DF75F4}" type="pres">
      <dgm:prSet presAssocID="{634088BE-7B52-4ED7-95EC-EB72A34AD5CA}" presName="conn2-1" presStyleLbl="parChTrans1D2" presStyleIdx="0" presStyleCnt="3"/>
      <dgm:spPr/>
      <dgm:t>
        <a:bodyPr/>
        <a:lstStyle/>
        <a:p>
          <a:endParaRPr lang="es-CO"/>
        </a:p>
      </dgm:t>
    </dgm:pt>
    <dgm:pt modelId="{2388797A-A95A-446E-8EB6-A5A13C187FA8}" type="pres">
      <dgm:prSet presAssocID="{634088BE-7B52-4ED7-95EC-EB72A34AD5CA}" presName="connTx" presStyleLbl="parChTrans1D2" presStyleIdx="0" presStyleCnt="3"/>
      <dgm:spPr/>
      <dgm:t>
        <a:bodyPr/>
        <a:lstStyle/>
        <a:p>
          <a:endParaRPr lang="es-CO"/>
        </a:p>
      </dgm:t>
    </dgm:pt>
    <dgm:pt modelId="{231EAD6F-41CF-4C69-8327-58ED66A54733}" type="pres">
      <dgm:prSet presAssocID="{27E89555-4C15-4829-A30E-ED832D2C62F9}" presName="root2" presStyleCnt="0"/>
      <dgm:spPr/>
    </dgm:pt>
    <dgm:pt modelId="{B1C7C598-DDA4-4DEE-9F4C-21F249D3F516}" type="pres">
      <dgm:prSet presAssocID="{27E89555-4C15-4829-A30E-ED832D2C62F9}" presName="LevelTwoTextNode" presStyleLbl="node2" presStyleIdx="0" presStyleCnt="3">
        <dgm:presLayoutVars>
          <dgm:chPref val="3"/>
        </dgm:presLayoutVars>
      </dgm:prSet>
      <dgm:spPr/>
      <dgm:t>
        <a:bodyPr/>
        <a:lstStyle/>
        <a:p>
          <a:endParaRPr lang="es-CO"/>
        </a:p>
      </dgm:t>
    </dgm:pt>
    <dgm:pt modelId="{32DFB624-536C-4889-91CA-55572D16DADD}" type="pres">
      <dgm:prSet presAssocID="{27E89555-4C15-4829-A30E-ED832D2C62F9}" presName="level3hierChild" presStyleCnt="0"/>
      <dgm:spPr/>
    </dgm:pt>
    <dgm:pt modelId="{5767FEEE-AADA-4DE0-AC1C-DD1836225062}" type="pres">
      <dgm:prSet presAssocID="{80CAF4B2-325B-40A9-A720-2CA72604BA85}" presName="conn2-1" presStyleLbl="parChTrans1D2" presStyleIdx="1" presStyleCnt="3"/>
      <dgm:spPr/>
      <dgm:t>
        <a:bodyPr/>
        <a:lstStyle/>
        <a:p>
          <a:endParaRPr lang="es-CO"/>
        </a:p>
      </dgm:t>
    </dgm:pt>
    <dgm:pt modelId="{08CE1FC4-1DF6-49D5-BBFE-EE6BB39DD206}" type="pres">
      <dgm:prSet presAssocID="{80CAF4B2-325B-40A9-A720-2CA72604BA85}" presName="connTx" presStyleLbl="parChTrans1D2" presStyleIdx="1" presStyleCnt="3"/>
      <dgm:spPr/>
      <dgm:t>
        <a:bodyPr/>
        <a:lstStyle/>
        <a:p>
          <a:endParaRPr lang="es-CO"/>
        </a:p>
      </dgm:t>
    </dgm:pt>
    <dgm:pt modelId="{03D3EF0D-B676-432E-A215-09E12F805A27}" type="pres">
      <dgm:prSet presAssocID="{B6F7D138-D5E8-437A-B9F4-FB2DB4C41E58}" presName="root2" presStyleCnt="0"/>
      <dgm:spPr/>
    </dgm:pt>
    <dgm:pt modelId="{EB1307BA-FC30-44B3-A38B-30FC8FCBE1A3}" type="pres">
      <dgm:prSet presAssocID="{B6F7D138-D5E8-437A-B9F4-FB2DB4C41E58}" presName="LevelTwoTextNode" presStyleLbl="node2" presStyleIdx="1" presStyleCnt="3">
        <dgm:presLayoutVars>
          <dgm:chPref val="3"/>
        </dgm:presLayoutVars>
      </dgm:prSet>
      <dgm:spPr/>
      <dgm:t>
        <a:bodyPr/>
        <a:lstStyle/>
        <a:p>
          <a:endParaRPr lang="es-CO"/>
        </a:p>
      </dgm:t>
    </dgm:pt>
    <dgm:pt modelId="{E0C82D2C-C14F-4D34-A9F8-9C7DE876D57D}" type="pres">
      <dgm:prSet presAssocID="{B6F7D138-D5E8-437A-B9F4-FB2DB4C41E58}" presName="level3hierChild" presStyleCnt="0"/>
      <dgm:spPr/>
    </dgm:pt>
    <dgm:pt modelId="{0A50ED3E-2091-40A5-97ED-015F38474DAC}" type="pres">
      <dgm:prSet presAssocID="{9EBAD0FB-D0C6-4A49-83C0-9BA9CE5531F1}" presName="conn2-1" presStyleLbl="parChTrans1D2" presStyleIdx="2" presStyleCnt="3"/>
      <dgm:spPr/>
      <dgm:t>
        <a:bodyPr/>
        <a:lstStyle/>
        <a:p>
          <a:endParaRPr lang="es-CO"/>
        </a:p>
      </dgm:t>
    </dgm:pt>
    <dgm:pt modelId="{1C259BED-1396-4729-ACBE-A12A3DCD494E}" type="pres">
      <dgm:prSet presAssocID="{9EBAD0FB-D0C6-4A49-83C0-9BA9CE5531F1}" presName="connTx" presStyleLbl="parChTrans1D2" presStyleIdx="2" presStyleCnt="3"/>
      <dgm:spPr/>
      <dgm:t>
        <a:bodyPr/>
        <a:lstStyle/>
        <a:p>
          <a:endParaRPr lang="es-CO"/>
        </a:p>
      </dgm:t>
    </dgm:pt>
    <dgm:pt modelId="{5C1A23FF-69C9-4768-968D-200ACC22EED6}" type="pres">
      <dgm:prSet presAssocID="{6FF58134-DB0A-44C8-A38B-B8AFDBC8467F}" presName="root2" presStyleCnt="0"/>
      <dgm:spPr/>
    </dgm:pt>
    <dgm:pt modelId="{4A0CEA6F-34D5-4474-B8BD-C8EA953B5191}" type="pres">
      <dgm:prSet presAssocID="{6FF58134-DB0A-44C8-A38B-B8AFDBC8467F}" presName="LevelTwoTextNode" presStyleLbl="node2" presStyleIdx="2" presStyleCnt="3">
        <dgm:presLayoutVars>
          <dgm:chPref val="3"/>
        </dgm:presLayoutVars>
      </dgm:prSet>
      <dgm:spPr/>
      <dgm:t>
        <a:bodyPr/>
        <a:lstStyle/>
        <a:p>
          <a:endParaRPr lang="es-CO"/>
        </a:p>
      </dgm:t>
    </dgm:pt>
    <dgm:pt modelId="{B4C347C9-4AC6-4E2B-B59D-24D3F47EDE66}" type="pres">
      <dgm:prSet presAssocID="{6FF58134-DB0A-44C8-A38B-B8AFDBC8467F}" presName="level3hierChild" presStyleCnt="0"/>
      <dgm:spPr/>
    </dgm:pt>
    <dgm:pt modelId="{8E4F3C0A-FD89-4102-80A9-225391D3F2E8}" type="pres">
      <dgm:prSet presAssocID="{42664E13-E990-42AD-8454-AF14F61C85FB}" presName="root1" presStyleCnt="0"/>
      <dgm:spPr/>
    </dgm:pt>
    <dgm:pt modelId="{CEF95F43-3FE2-4435-AC74-8CE056E9B467}" type="pres">
      <dgm:prSet presAssocID="{42664E13-E990-42AD-8454-AF14F61C85FB}" presName="LevelOneTextNode" presStyleLbl="node0" presStyleIdx="1" presStyleCnt="2" custLinFactNeighborX="-45222" custLinFactNeighborY="44259">
        <dgm:presLayoutVars>
          <dgm:chPref val="3"/>
        </dgm:presLayoutVars>
      </dgm:prSet>
      <dgm:spPr/>
      <dgm:t>
        <a:bodyPr/>
        <a:lstStyle/>
        <a:p>
          <a:endParaRPr lang="es-CO"/>
        </a:p>
      </dgm:t>
    </dgm:pt>
    <dgm:pt modelId="{4A7CB840-C51C-4AAC-A98B-20F351F0702A}" type="pres">
      <dgm:prSet presAssocID="{42664E13-E990-42AD-8454-AF14F61C85FB}" presName="level2hierChild" presStyleCnt="0"/>
      <dgm:spPr/>
    </dgm:pt>
  </dgm:ptLst>
  <dgm:cxnLst>
    <dgm:cxn modelId="{EFCFCD77-F02A-4171-8177-AFE5131073B8}" type="presOf" srcId="{595225F5-120A-413D-A6A2-8491CF2F02DD}" destId="{0F74F178-EDAD-4926-BE82-770C92F8B2AA}" srcOrd="0" destOrd="0" presId="urn:microsoft.com/office/officeart/2005/8/layout/hierarchy2"/>
    <dgm:cxn modelId="{ABFEA9B1-E72C-4662-B26E-94709425F9A7}" type="presOf" srcId="{6FF58134-DB0A-44C8-A38B-B8AFDBC8467F}" destId="{4A0CEA6F-34D5-4474-B8BD-C8EA953B5191}" srcOrd="0" destOrd="0" presId="urn:microsoft.com/office/officeart/2005/8/layout/hierarchy2"/>
    <dgm:cxn modelId="{E4F44226-C85A-4ABA-B6CA-82495EF75A40}" type="presOf" srcId="{634088BE-7B52-4ED7-95EC-EB72A34AD5CA}" destId="{2388797A-A95A-446E-8EB6-A5A13C187FA8}" srcOrd="1" destOrd="0" presId="urn:microsoft.com/office/officeart/2005/8/layout/hierarchy2"/>
    <dgm:cxn modelId="{E563826D-9A5E-4874-9D72-39D6A4DD323B}" type="presOf" srcId="{80CAF4B2-325B-40A9-A720-2CA72604BA85}" destId="{08CE1FC4-1DF6-49D5-BBFE-EE6BB39DD206}" srcOrd="1" destOrd="0" presId="urn:microsoft.com/office/officeart/2005/8/layout/hierarchy2"/>
    <dgm:cxn modelId="{92148B26-1AB2-48C2-90F8-B337F90ED521}" type="presOf" srcId="{B6F7D138-D5E8-437A-B9F4-FB2DB4C41E58}" destId="{EB1307BA-FC30-44B3-A38B-30FC8FCBE1A3}" srcOrd="0" destOrd="0" presId="urn:microsoft.com/office/officeart/2005/8/layout/hierarchy2"/>
    <dgm:cxn modelId="{E3FCF76D-4EA9-43FA-B5FD-B3C0B4690819}" type="presOf" srcId="{27E89555-4C15-4829-A30E-ED832D2C62F9}" destId="{B1C7C598-DDA4-4DEE-9F4C-21F249D3F516}" srcOrd="0" destOrd="0" presId="urn:microsoft.com/office/officeart/2005/8/layout/hierarchy2"/>
    <dgm:cxn modelId="{23670412-09ED-442B-B1AF-BCD0FFF5FCE2}" type="presOf" srcId="{634088BE-7B52-4ED7-95EC-EB72A34AD5CA}" destId="{D973125B-C969-40AE-A923-774830DF75F4}" srcOrd="0" destOrd="0" presId="urn:microsoft.com/office/officeart/2005/8/layout/hierarchy2"/>
    <dgm:cxn modelId="{B879570F-29AC-4126-8A02-EF30CCE89A8C}" srcId="{595225F5-120A-413D-A6A2-8491CF2F02DD}" destId="{42664E13-E990-42AD-8454-AF14F61C85FB}" srcOrd="1" destOrd="0" parTransId="{C8B6E53A-7445-4759-812D-EA026024EE42}" sibTransId="{0A928B87-0FB5-414B-86C7-AA1FF75DEC5D}"/>
    <dgm:cxn modelId="{D22BF2F7-DDDD-42E1-B662-D5F756493E4E}" type="presOf" srcId="{9EBAD0FB-D0C6-4A49-83C0-9BA9CE5531F1}" destId="{1C259BED-1396-4729-ACBE-A12A3DCD494E}" srcOrd="1" destOrd="0" presId="urn:microsoft.com/office/officeart/2005/8/layout/hierarchy2"/>
    <dgm:cxn modelId="{D2F1A1F4-7DD4-47AE-AD65-2DC2AEF33D4D}" type="presOf" srcId="{A8FBEAC8-0A6A-454B-8862-46FD91B428AD}" destId="{00DCBFF5-0249-4CE5-BDC9-5AC996D14B54}" srcOrd="0" destOrd="0" presId="urn:microsoft.com/office/officeart/2005/8/layout/hierarchy2"/>
    <dgm:cxn modelId="{D8B06252-E7E7-4660-8994-068F5FD7882F}" srcId="{A8FBEAC8-0A6A-454B-8862-46FD91B428AD}" destId="{B6F7D138-D5E8-437A-B9F4-FB2DB4C41E58}" srcOrd="1" destOrd="0" parTransId="{80CAF4B2-325B-40A9-A720-2CA72604BA85}" sibTransId="{76233BAA-3855-41AA-9314-5568773B7E09}"/>
    <dgm:cxn modelId="{61E42E6E-1E5D-425A-BA7F-487D5EABF47B}" type="presOf" srcId="{80CAF4B2-325B-40A9-A720-2CA72604BA85}" destId="{5767FEEE-AADA-4DE0-AC1C-DD1836225062}" srcOrd="0" destOrd="0" presId="urn:microsoft.com/office/officeart/2005/8/layout/hierarchy2"/>
    <dgm:cxn modelId="{EF737529-5A65-4B49-B0FC-86A6A61579BF}" type="presOf" srcId="{42664E13-E990-42AD-8454-AF14F61C85FB}" destId="{CEF95F43-3FE2-4435-AC74-8CE056E9B467}" srcOrd="0" destOrd="0" presId="urn:microsoft.com/office/officeart/2005/8/layout/hierarchy2"/>
    <dgm:cxn modelId="{14E0A461-1A83-4E16-A3D4-042F83C6ED92}" srcId="{A8FBEAC8-0A6A-454B-8862-46FD91B428AD}" destId="{6FF58134-DB0A-44C8-A38B-B8AFDBC8467F}" srcOrd="2" destOrd="0" parTransId="{9EBAD0FB-D0C6-4A49-83C0-9BA9CE5531F1}" sibTransId="{29AE95A5-9AAE-4D0D-909E-0017C41E2AB1}"/>
    <dgm:cxn modelId="{AA037A7A-0CAB-4044-A15E-4308E9D5B30F}" srcId="{A8FBEAC8-0A6A-454B-8862-46FD91B428AD}" destId="{27E89555-4C15-4829-A30E-ED832D2C62F9}" srcOrd="0" destOrd="0" parTransId="{634088BE-7B52-4ED7-95EC-EB72A34AD5CA}" sibTransId="{4D7DC49B-7DBD-414F-9DDF-3D1DDB74DC25}"/>
    <dgm:cxn modelId="{A1D5D9B4-195B-49DA-8DE0-1A141B101BEC}" srcId="{595225F5-120A-413D-A6A2-8491CF2F02DD}" destId="{A8FBEAC8-0A6A-454B-8862-46FD91B428AD}" srcOrd="0" destOrd="0" parTransId="{BBB59059-50F8-444C-9C1A-5D936C1894C5}" sibTransId="{D5047CA3-C6C8-4365-801F-EB6EFD0365B8}"/>
    <dgm:cxn modelId="{FB9D5658-39BF-4E41-9AFE-44D45D4E478B}" type="presOf" srcId="{9EBAD0FB-D0C6-4A49-83C0-9BA9CE5531F1}" destId="{0A50ED3E-2091-40A5-97ED-015F38474DAC}" srcOrd="0" destOrd="0" presId="urn:microsoft.com/office/officeart/2005/8/layout/hierarchy2"/>
    <dgm:cxn modelId="{A1F47F1F-61DB-4CA3-8E93-42A107401C7C}" type="presParOf" srcId="{0F74F178-EDAD-4926-BE82-770C92F8B2AA}" destId="{B3B47678-EEEA-47EC-A2A3-E9A361276FE8}" srcOrd="0" destOrd="0" presId="urn:microsoft.com/office/officeart/2005/8/layout/hierarchy2"/>
    <dgm:cxn modelId="{E70E88CF-8329-4BE2-B392-D8C90B1D4858}" type="presParOf" srcId="{B3B47678-EEEA-47EC-A2A3-E9A361276FE8}" destId="{00DCBFF5-0249-4CE5-BDC9-5AC996D14B54}" srcOrd="0" destOrd="0" presId="urn:microsoft.com/office/officeart/2005/8/layout/hierarchy2"/>
    <dgm:cxn modelId="{FF930176-4694-45F4-AA12-D23A29E3E81E}" type="presParOf" srcId="{B3B47678-EEEA-47EC-A2A3-E9A361276FE8}" destId="{17670BB1-C02B-42BE-BA98-F190094CD0C5}" srcOrd="1" destOrd="0" presId="urn:microsoft.com/office/officeart/2005/8/layout/hierarchy2"/>
    <dgm:cxn modelId="{30AECB6F-18D4-45F6-B1C5-5776BE6F0D70}" type="presParOf" srcId="{17670BB1-C02B-42BE-BA98-F190094CD0C5}" destId="{D973125B-C969-40AE-A923-774830DF75F4}" srcOrd="0" destOrd="0" presId="urn:microsoft.com/office/officeart/2005/8/layout/hierarchy2"/>
    <dgm:cxn modelId="{93278B80-F48A-443B-A874-E4F3C82D8AA4}" type="presParOf" srcId="{D973125B-C969-40AE-A923-774830DF75F4}" destId="{2388797A-A95A-446E-8EB6-A5A13C187FA8}" srcOrd="0" destOrd="0" presId="urn:microsoft.com/office/officeart/2005/8/layout/hierarchy2"/>
    <dgm:cxn modelId="{1D1D1F96-2D42-46DC-9D1B-26CC08226007}" type="presParOf" srcId="{17670BB1-C02B-42BE-BA98-F190094CD0C5}" destId="{231EAD6F-41CF-4C69-8327-58ED66A54733}" srcOrd="1" destOrd="0" presId="urn:microsoft.com/office/officeart/2005/8/layout/hierarchy2"/>
    <dgm:cxn modelId="{26C63C26-BC30-4062-86D6-52385BE6437E}" type="presParOf" srcId="{231EAD6F-41CF-4C69-8327-58ED66A54733}" destId="{B1C7C598-DDA4-4DEE-9F4C-21F249D3F516}" srcOrd="0" destOrd="0" presId="urn:microsoft.com/office/officeart/2005/8/layout/hierarchy2"/>
    <dgm:cxn modelId="{301D1611-6C81-4CE4-92C4-94629F48D66A}" type="presParOf" srcId="{231EAD6F-41CF-4C69-8327-58ED66A54733}" destId="{32DFB624-536C-4889-91CA-55572D16DADD}" srcOrd="1" destOrd="0" presId="urn:microsoft.com/office/officeart/2005/8/layout/hierarchy2"/>
    <dgm:cxn modelId="{DA2BF297-FD14-4A8A-919A-548C4A17C699}" type="presParOf" srcId="{17670BB1-C02B-42BE-BA98-F190094CD0C5}" destId="{5767FEEE-AADA-4DE0-AC1C-DD1836225062}" srcOrd="2" destOrd="0" presId="urn:microsoft.com/office/officeart/2005/8/layout/hierarchy2"/>
    <dgm:cxn modelId="{E189CC91-C381-4CF5-8B4A-AB19FCA70AF6}" type="presParOf" srcId="{5767FEEE-AADA-4DE0-AC1C-DD1836225062}" destId="{08CE1FC4-1DF6-49D5-BBFE-EE6BB39DD206}" srcOrd="0" destOrd="0" presId="urn:microsoft.com/office/officeart/2005/8/layout/hierarchy2"/>
    <dgm:cxn modelId="{B08767C1-A86C-4D64-8C51-9FB2AC44A4D8}" type="presParOf" srcId="{17670BB1-C02B-42BE-BA98-F190094CD0C5}" destId="{03D3EF0D-B676-432E-A215-09E12F805A27}" srcOrd="3" destOrd="0" presId="urn:microsoft.com/office/officeart/2005/8/layout/hierarchy2"/>
    <dgm:cxn modelId="{A730D7F2-D340-48BE-9FB6-5DFA970B6F56}" type="presParOf" srcId="{03D3EF0D-B676-432E-A215-09E12F805A27}" destId="{EB1307BA-FC30-44B3-A38B-30FC8FCBE1A3}" srcOrd="0" destOrd="0" presId="urn:microsoft.com/office/officeart/2005/8/layout/hierarchy2"/>
    <dgm:cxn modelId="{ECBC786D-15BF-490C-B27F-E8AFBE4DD9C2}" type="presParOf" srcId="{03D3EF0D-B676-432E-A215-09E12F805A27}" destId="{E0C82D2C-C14F-4D34-A9F8-9C7DE876D57D}" srcOrd="1" destOrd="0" presId="urn:microsoft.com/office/officeart/2005/8/layout/hierarchy2"/>
    <dgm:cxn modelId="{088DAA94-6E6F-4366-9A06-00A0D4D801F9}" type="presParOf" srcId="{17670BB1-C02B-42BE-BA98-F190094CD0C5}" destId="{0A50ED3E-2091-40A5-97ED-015F38474DAC}" srcOrd="4" destOrd="0" presId="urn:microsoft.com/office/officeart/2005/8/layout/hierarchy2"/>
    <dgm:cxn modelId="{D19D588B-0E27-4D05-97C2-D7EF80B7A656}" type="presParOf" srcId="{0A50ED3E-2091-40A5-97ED-015F38474DAC}" destId="{1C259BED-1396-4729-ACBE-A12A3DCD494E}" srcOrd="0" destOrd="0" presId="urn:microsoft.com/office/officeart/2005/8/layout/hierarchy2"/>
    <dgm:cxn modelId="{020EE32B-7E31-4B02-BC40-99B9EED298FE}" type="presParOf" srcId="{17670BB1-C02B-42BE-BA98-F190094CD0C5}" destId="{5C1A23FF-69C9-4768-968D-200ACC22EED6}" srcOrd="5" destOrd="0" presId="urn:microsoft.com/office/officeart/2005/8/layout/hierarchy2"/>
    <dgm:cxn modelId="{EB1B6E18-E45E-4672-8C3D-924FD792BC74}" type="presParOf" srcId="{5C1A23FF-69C9-4768-968D-200ACC22EED6}" destId="{4A0CEA6F-34D5-4474-B8BD-C8EA953B5191}" srcOrd="0" destOrd="0" presId="urn:microsoft.com/office/officeart/2005/8/layout/hierarchy2"/>
    <dgm:cxn modelId="{B1A4215C-A739-4591-A37C-283CD5504E7F}" type="presParOf" srcId="{5C1A23FF-69C9-4768-968D-200ACC22EED6}" destId="{B4C347C9-4AC6-4E2B-B59D-24D3F47EDE66}" srcOrd="1" destOrd="0" presId="urn:microsoft.com/office/officeart/2005/8/layout/hierarchy2"/>
    <dgm:cxn modelId="{F01BB926-02AB-4801-A0F2-0892449C2328}" type="presParOf" srcId="{0F74F178-EDAD-4926-BE82-770C92F8B2AA}" destId="{8E4F3C0A-FD89-4102-80A9-225391D3F2E8}" srcOrd="1" destOrd="0" presId="urn:microsoft.com/office/officeart/2005/8/layout/hierarchy2"/>
    <dgm:cxn modelId="{E5646785-0376-43A3-86A1-D1E16A1D7E5C}" type="presParOf" srcId="{8E4F3C0A-FD89-4102-80A9-225391D3F2E8}" destId="{CEF95F43-3FE2-4435-AC74-8CE056E9B467}" srcOrd="0" destOrd="0" presId="urn:microsoft.com/office/officeart/2005/8/layout/hierarchy2"/>
    <dgm:cxn modelId="{FE58C77E-5B96-4029-BC5F-F48118ACB1E2}" type="presParOf" srcId="{8E4F3C0A-FD89-4102-80A9-225391D3F2E8}" destId="{4A7CB840-C51C-4AAC-A98B-20F351F0702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5879EDA-FD5D-42BB-B335-939D19AF4E59}" type="doc">
      <dgm:prSet loTypeId="urn:microsoft.com/office/officeart/2005/8/layout/hList2" loCatId="list" qsTypeId="urn:microsoft.com/office/officeart/2005/8/quickstyle/simple1" qsCatId="simple" csTypeId="urn:microsoft.com/office/officeart/2005/8/colors/accent1_1" csCatId="accent1" phldr="1"/>
      <dgm:spPr/>
      <dgm:t>
        <a:bodyPr/>
        <a:lstStyle/>
        <a:p>
          <a:endParaRPr lang="es-CO"/>
        </a:p>
      </dgm:t>
    </dgm:pt>
    <dgm:pt modelId="{BDA7958E-4CC2-4682-AD31-DD8C48148D49}">
      <dgm:prSet/>
      <dgm:spPr/>
      <dgm:t>
        <a:bodyPr/>
        <a:lstStyle/>
        <a:p>
          <a:pPr rtl="0"/>
          <a:r>
            <a:rPr lang="es-CO" baseline="0" dirty="0" smtClean="0">
              <a:solidFill>
                <a:srgbClr val="002060"/>
              </a:solidFill>
            </a:rPr>
            <a:t>Se requiere responder al sentido de la educación en cuanto</a:t>
          </a:r>
          <a:endParaRPr lang="es-CO" dirty="0">
            <a:solidFill>
              <a:srgbClr val="002060"/>
            </a:solidFill>
          </a:endParaRPr>
        </a:p>
      </dgm:t>
    </dgm:pt>
    <dgm:pt modelId="{CB9D254A-2E07-43B2-BB2D-7E1C1F5F2041}" type="parTrans" cxnId="{F40D77D2-3147-4365-8027-CA6FCE1B45AC}">
      <dgm:prSet/>
      <dgm:spPr/>
      <dgm:t>
        <a:bodyPr/>
        <a:lstStyle/>
        <a:p>
          <a:endParaRPr lang="es-CO"/>
        </a:p>
      </dgm:t>
    </dgm:pt>
    <dgm:pt modelId="{DAAC4317-AA5F-4887-BC84-D1DD24E0CC56}" type="sibTrans" cxnId="{F40D77D2-3147-4365-8027-CA6FCE1B45AC}">
      <dgm:prSet/>
      <dgm:spPr/>
      <dgm:t>
        <a:bodyPr/>
        <a:lstStyle/>
        <a:p>
          <a:endParaRPr lang="es-CO"/>
        </a:p>
      </dgm:t>
    </dgm:pt>
    <dgm:pt modelId="{D58AF314-68C7-481D-9872-33EA43800C21}">
      <dgm:prSet/>
      <dgm:spPr/>
      <dgm:t>
        <a:bodyPr/>
        <a:lstStyle/>
        <a:p>
          <a:pPr rtl="0"/>
          <a:r>
            <a:rPr lang="es-CO" baseline="0" dirty="0" smtClean="0">
              <a:solidFill>
                <a:srgbClr val="002060"/>
              </a:solidFill>
            </a:rPr>
            <a:t>Es necesario preparar a los jóvenes más que para la vida,</a:t>
          </a:r>
          <a:endParaRPr lang="es-CO" dirty="0">
            <a:solidFill>
              <a:srgbClr val="002060"/>
            </a:solidFill>
          </a:endParaRPr>
        </a:p>
      </dgm:t>
    </dgm:pt>
    <dgm:pt modelId="{957B9580-B294-4E48-9516-BC37275FC72B}" type="parTrans" cxnId="{3D7A6C90-A1A1-40E9-AE5A-C9F7E1E61E0C}">
      <dgm:prSet/>
      <dgm:spPr/>
      <dgm:t>
        <a:bodyPr/>
        <a:lstStyle/>
        <a:p>
          <a:endParaRPr lang="es-CO"/>
        </a:p>
      </dgm:t>
    </dgm:pt>
    <dgm:pt modelId="{9931BBF9-21D3-46AE-AB86-2E8799B847F0}" type="sibTrans" cxnId="{3D7A6C90-A1A1-40E9-AE5A-C9F7E1E61E0C}">
      <dgm:prSet/>
      <dgm:spPr/>
      <dgm:t>
        <a:bodyPr/>
        <a:lstStyle/>
        <a:p>
          <a:endParaRPr lang="es-CO"/>
        </a:p>
      </dgm:t>
    </dgm:pt>
    <dgm:pt modelId="{D6965D0E-39FC-467F-8CAD-FA6A47765C1D}">
      <dgm:prSet/>
      <dgm:spPr/>
      <dgm:t>
        <a:bodyPr/>
        <a:lstStyle/>
        <a:p>
          <a:pPr rtl="0"/>
          <a:r>
            <a:rPr lang="es-CO" baseline="0" dirty="0" smtClean="0">
              <a:solidFill>
                <a:srgbClr val="002060"/>
              </a:solidFill>
              <a:latin typeface="Arial Narrow" panose="020B0606020202030204" pitchFamily="34" charset="0"/>
            </a:rPr>
            <a:t> </a:t>
          </a:r>
          <a:r>
            <a:rPr lang="es-CO" b="1" baseline="0" dirty="0" smtClean="0">
              <a:solidFill>
                <a:srgbClr val="002060"/>
              </a:solidFill>
              <a:latin typeface="Arial Narrow" panose="020B0606020202030204" pitchFamily="34" charset="0"/>
            </a:rPr>
            <a:t>Al qué, al para qué, al por qué, al cómo y al hacia dónde. </a:t>
          </a:r>
          <a:endParaRPr lang="es-CO" b="1" dirty="0">
            <a:solidFill>
              <a:srgbClr val="002060"/>
            </a:solidFill>
            <a:latin typeface="Arial Narrow" panose="020B0606020202030204" pitchFamily="34" charset="0"/>
          </a:endParaRPr>
        </a:p>
      </dgm:t>
    </dgm:pt>
    <dgm:pt modelId="{5A44BC49-AC3C-43BB-8405-0EFC1A645680}" type="parTrans" cxnId="{EC145098-0013-4D1E-8D92-FF2B137D7FDE}">
      <dgm:prSet/>
      <dgm:spPr/>
      <dgm:t>
        <a:bodyPr/>
        <a:lstStyle/>
        <a:p>
          <a:endParaRPr lang="es-CO"/>
        </a:p>
      </dgm:t>
    </dgm:pt>
    <dgm:pt modelId="{7AD143EF-E07B-4049-A349-7122A3E89482}" type="sibTrans" cxnId="{EC145098-0013-4D1E-8D92-FF2B137D7FDE}">
      <dgm:prSet/>
      <dgm:spPr/>
      <dgm:t>
        <a:bodyPr/>
        <a:lstStyle/>
        <a:p>
          <a:endParaRPr lang="es-CO"/>
        </a:p>
      </dgm:t>
    </dgm:pt>
    <dgm:pt modelId="{30BFCC3D-3F15-482D-8D40-525C0E639A74}">
      <dgm:prSet/>
      <dgm:spPr/>
      <dgm:t>
        <a:bodyPr/>
        <a:lstStyle/>
        <a:p>
          <a:pPr rtl="0"/>
          <a:r>
            <a:rPr lang="es-CO" b="1" baseline="0" dirty="0" smtClean="0">
              <a:solidFill>
                <a:srgbClr val="002060"/>
              </a:solidFill>
              <a:latin typeface="Arial Narrow" panose="020B0606020202030204" pitchFamily="34" charset="0"/>
            </a:rPr>
            <a:t>Estos interrogantes definen una propuesta innovadora, que es consecuente con las necesidades del contexto. </a:t>
          </a:r>
          <a:endParaRPr lang="es-CO" b="1" dirty="0">
            <a:solidFill>
              <a:srgbClr val="002060"/>
            </a:solidFill>
            <a:latin typeface="Arial Narrow" panose="020B0606020202030204" pitchFamily="34" charset="0"/>
          </a:endParaRPr>
        </a:p>
      </dgm:t>
    </dgm:pt>
    <dgm:pt modelId="{E0B30192-7C24-4626-A754-5948EB77857D}" type="parTrans" cxnId="{DD31ABB1-C6FF-460B-A2F4-0EC59EF94B2C}">
      <dgm:prSet/>
      <dgm:spPr/>
      <dgm:t>
        <a:bodyPr/>
        <a:lstStyle/>
        <a:p>
          <a:endParaRPr lang="es-CO"/>
        </a:p>
      </dgm:t>
    </dgm:pt>
    <dgm:pt modelId="{98CEB664-71DA-4F72-908A-C7E2855AF12D}" type="sibTrans" cxnId="{DD31ABB1-C6FF-460B-A2F4-0EC59EF94B2C}">
      <dgm:prSet/>
      <dgm:spPr/>
      <dgm:t>
        <a:bodyPr/>
        <a:lstStyle/>
        <a:p>
          <a:endParaRPr lang="es-CO"/>
        </a:p>
      </dgm:t>
    </dgm:pt>
    <dgm:pt modelId="{795A0596-FCFE-4811-BF74-AE510FA99625}">
      <dgm:prSet/>
      <dgm:spPr/>
      <dgm:t>
        <a:bodyPr/>
        <a:lstStyle/>
        <a:p>
          <a:pPr rtl="0"/>
          <a:r>
            <a:rPr lang="es-CO" baseline="0" dirty="0" smtClean="0">
              <a:solidFill>
                <a:srgbClr val="002060"/>
              </a:solidFill>
            </a:rPr>
            <a:t> </a:t>
          </a:r>
          <a:r>
            <a:rPr lang="es-CO" baseline="0" dirty="0" smtClean="0">
              <a:solidFill>
                <a:srgbClr val="002060"/>
              </a:solidFill>
            </a:rPr>
            <a:t>P</a:t>
          </a:r>
          <a:r>
            <a:rPr lang="es-CO" b="1" baseline="0" dirty="0" smtClean="0">
              <a:solidFill>
                <a:srgbClr val="002060"/>
              </a:solidFill>
              <a:latin typeface="Arial Narrow" panose="020B0606020202030204" pitchFamily="34" charset="0"/>
            </a:rPr>
            <a:t>ara </a:t>
          </a:r>
          <a:r>
            <a:rPr lang="es-CO" b="1" baseline="0" dirty="0" smtClean="0">
              <a:solidFill>
                <a:srgbClr val="002060"/>
              </a:solidFill>
              <a:latin typeface="Arial Narrow" panose="020B0606020202030204" pitchFamily="34" charset="0"/>
            </a:rPr>
            <a:t>el vivir el mundo, para interpretarlo, para pensar, para soñar, para actuar de manera íntegra, para vivir felices, para encontrase a sí mismos y al otro, </a:t>
          </a:r>
          <a:endParaRPr lang="es-CO" b="1" dirty="0">
            <a:solidFill>
              <a:srgbClr val="002060"/>
            </a:solidFill>
            <a:latin typeface="Arial Narrow" panose="020B0606020202030204" pitchFamily="34" charset="0"/>
          </a:endParaRPr>
        </a:p>
      </dgm:t>
    </dgm:pt>
    <dgm:pt modelId="{9C228A32-B070-4E6E-A93C-B1E88D6FA730}" type="parTrans" cxnId="{7C7AF085-B97E-4E4B-83F6-E34A0ED31024}">
      <dgm:prSet/>
      <dgm:spPr/>
      <dgm:t>
        <a:bodyPr/>
        <a:lstStyle/>
        <a:p>
          <a:endParaRPr lang="es-CO"/>
        </a:p>
      </dgm:t>
    </dgm:pt>
    <dgm:pt modelId="{D204A2D0-9FFF-4568-BC57-D3B878684A10}" type="sibTrans" cxnId="{7C7AF085-B97E-4E4B-83F6-E34A0ED31024}">
      <dgm:prSet/>
      <dgm:spPr/>
      <dgm:t>
        <a:bodyPr/>
        <a:lstStyle/>
        <a:p>
          <a:endParaRPr lang="es-CO"/>
        </a:p>
      </dgm:t>
    </dgm:pt>
    <dgm:pt modelId="{8817BA7B-3220-4BC0-A4E7-D3DE35150DB2}">
      <dgm:prSet/>
      <dgm:spPr/>
      <dgm:t>
        <a:bodyPr/>
        <a:lstStyle/>
        <a:p>
          <a:pPr rtl="0"/>
          <a:r>
            <a:rPr lang="es-CO" b="1" baseline="0" dirty="0" smtClean="0">
              <a:solidFill>
                <a:srgbClr val="002060"/>
              </a:solidFill>
              <a:latin typeface="Arial Narrow" panose="020B0606020202030204" pitchFamily="34" charset="0"/>
            </a:rPr>
            <a:t>Para </a:t>
          </a:r>
          <a:r>
            <a:rPr lang="es-CO" b="1" baseline="0" dirty="0" smtClean="0">
              <a:solidFill>
                <a:srgbClr val="002060"/>
              </a:solidFill>
              <a:latin typeface="Arial Narrow" panose="020B0606020202030204" pitchFamily="34" charset="0"/>
            </a:rPr>
            <a:t>compartir con el otro, para disfrutar las cosas pequeñas de la vida, para amar la naturaleza, para crear, para innovar, para cambiar, para transformar, para intuir, para recrear, para…</a:t>
          </a:r>
          <a:endParaRPr lang="es-CO" b="1" dirty="0">
            <a:solidFill>
              <a:srgbClr val="002060"/>
            </a:solidFill>
            <a:latin typeface="Arial Narrow" panose="020B0606020202030204" pitchFamily="34" charset="0"/>
          </a:endParaRPr>
        </a:p>
      </dgm:t>
    </dgm:pt>
    <dgm:pt modelId="{FF5D94CA-418F-4198-895A-25AE1DE1DF10}" type="parTrans" cxnId="{4E239520-BB48-42FB-94A3-A1333DD4E333}">
      <dgm:prSet/>
      <dgm:spPr/>
      <dgm:t>
        <a:bodyPr/>
        <a:lstStyle/>
        <a:p>
          <a:endParaRPr lang="es-CO"/>
        </a:p>
      </dgm:t>
    </dgm:pt>
    <dgm:pt modelId="{6961E9B3-A96C-4F66-9E15-DDC0411ED056}" type="sibTrans" cxnId="{4E239520-BB48-42FB-94A3-A1333DD4E333}">
      <dgm:prSet/>
      <dgm:spPr/>
      <dgm:t>
        <a:bodyPr/>
        <a:lstStyle/>
        <a:p>
          <a:endParaRPr lang="es-CO"/>
        </a:p>
      </dgm:t>
    </dgm:pt>
    <dgm:pt modelId="{277751C3-A3AC-44FC-955A-A3BD06A5379D}">
      <dgm:prSet/>
      <dgm:spPr/>
      <dgm:t>
        <a:bodyPr/>
        <a:lstStyle/>
        <a:p>
          <a:pPr rtl="0"/>
          <a:endParaRPr lang="es-CO" b="1" dirty="0">
            <a:solidFill>
              <a:srgbClr val="002060"/>
            </a:solidFill>
            <a:latin typeface="Arial Narrow" panose="020B0606020202030204" pitchFamily="34" charset="0"/>
          </a:endParaRPr>
        </a:p>
      </dgm:t>
    </dgm:pt>
    <dgm:pt modelId="{75E0CB85-3CB3-44DE-BBEC-5CD8ED4427F3}" type="parTrans" cxnId="{6B349AFE-DB18-4B39-B712-E07C68957CCE}">
      <dgm:prSet/>
      <dgm:spPr/>
      <dgm:t>
        <a:bodyPr/>
        <a:lstStyle/>
        <a:p>
          <a:endParaRPr lang="es-CO"/>
        </a:p>
      </dgm:t>
    </dgm:pt>
    <dgm:pt modelId="{4ED4F2D1-B8C5-4857-B540-0208008A0EDF}" type="sibTrans" cxnId="{6B349AFE-DB18-4B39-B712-E07C68957CCE}">
      <dgm:prSet/>
      <dgm:spPr/>
      <dgm:t>
        <a:bodyPr/>
        <a:lstStyle/>
        <a:p>
          <a:endParaRPr lang="es-CO"/>
        </a:p>
      </dgm:t>
    </dgm:pt>
    <dgm:pt modelId="{C3F7D706-E007-484F-839F-6C50297BBA31}" type="pres">
      <dgm:prSet presAssocID="{75879EDA-FD5D-42BB-B335-939D19AF4E59}" presName="linearFlow" presStyleCnt="0">
        <dgm:presLayoutVars>
          <dgm:dir/>
          <dgm:animLvl val="lvl"/>
          <dgm:resizeHandles/>
        </dgm:presLayoutVars>
      </dgm:prSet>
      <dgm:spPr/>
      <dgm:t>
        <a:bodyPr/>
        <a:lstStyle/>
        <a:p>
          <a:endParaRPr lang="es-CO"/>
        </a:p>
      </dgm:t>
    </dgm:pt>
    <dgm:pt modelId="{91187C74-D78D-4D30-8864-EEBD5737A601}" type="pres">
      <dgm:prSet presAssocID="{BDA7958E-4CC2-4682-AD31-DD8C48148D49}" presName="compositeNode" presStyleCnt="0">
        <dgm:presLayoutVars>
          <dgm:bulletEnabled val="1"/>
        </dgm:presLayoutVars>
      </dgm:prSet>
      <dgm:spPr/>
    </dgm:pt>
    <dgm:pt modelId="{08A7BBBB-FE53-4783-8ADF-6D4EDB4C1D13}" type="pres">
      <dgm:prSet presAssocID="{BDA7958E-4CC2-4682-AD31-DD8C48148D49}" presName="image" presStyleLbl="fgImgPlace1" presStyleIdx="0" presStyleCnt="2"/>
      <dgm:spPr>
        <a:blipFill rotWithShape="1">
          <a:blip xmlns:r="http://schemas.openxmlformats.org/officeDocument/2006/relationships" r:embed="rId1"/>
          <a:stretch>
            <a:fillRect/>
          </a:stretch>
        </a:blipFill>
      </dgm:spPr>
    </dgm:pt>
    <dgm:pt modelId="{BA717088-F13D-4064-9103-1D773E9E277B}" type="pres">
      <dgm:prSet presAssocID="{BDA7958E-4CC2-4682-AD31-DD8C48148D49}" presName="childNode" presStyleLbl="node1" presStyleIdx="0" presStyleCnt="2">
        <dgm:presLayoutVars>
          <dgm:bulletEnabled val="1"/>
        </dgm:presLayoutVars>
      </dgm:prSet>
      <dgm:spPr/>
      <dgm:t>
        <a:bodyPr/>
        <a:lstStyle/>
        <a:p>
          <a:endParaRPr lang="es-CO"/>
        </a:p>
      </dgm:t>
    </dgm:pt>
    <dgm:pt modelId="{4FBB043D-4930-465F-8783-73A9F04DF81E}" type="pres">
      <dgm:prSet presAssocID="{BDA7958E-4CC2-4682-AD31-DD8C48148D49}" presName="parentNode" presStyleLbl="revTx" presStyleIdx="0" presStyleCnt="2">
        <dgm:presLayoutVars>
          <dgm:chMax val="0"/>
          <dgm:bulletEnabled val="1"/>
        </dgm:presLayoutVars>
      </dgm:prSet>
      <dgm:spPr/>
      <dgm:t>
        <a:bodyPr/>
        <a:lstStyle/>
        <a:p>
          <a:endParaRPr lang="es-CO"/>
        </a:p>
      </dgm:t>
    </dgm:pt>
    <dgm:pt modelId="{B5636C6B-AF84-4ED4-8C21-4E682A74FE96}" type="pres">
      <dgm:prSet presAssocID="{DAAC4317-AA5F-4887-BC84-D1DD24E0CC56}" presName="sibTrans" presStyleCnt="0"/>
      <dgm:spPr/>
    </dgm:pt>
    <dgm:pt modelId="{A5B2D7FD-9426-4F7C-B4F9-24F2D5740AF7}" type="pres">
      <dgm:prSet presAssocID="{D58AF314-68C7-481D-9872-33EA43800C21}" presName="compositeNode" presStyleCnt="0">
        <dgm:presLayoutVars>
          <dgm:bulletEnabled val="1"/>
        </dgm:presLayoutVars>
      </dgm:prSet>
      <dgm:spPr/>
    </dgm:pt>
    <dgm:pt modelId="{6F0582CF-051B-4039-AD66-47149DE73F78}" type="pres">
      <dgm:prSet presAssocID="{D58AF314-68C7-481D-9872-33EA43800C21}" presName="image" presStyleLbl="fgImgPlace1" presStyleIdx="1" presStyleCnt="2"/>
      <dgm:spPr>
        <a:blipFill rotWithShape="1">
          <a:blip xmlns:r="http://schemas.openxmlformats.org/officeDocument/2006/relationships" r:embed="rId2"/>
          <a:stretch>
            <a:fillRect/>
          </a:stretch>
        </a:blipFill>
      </dgm:spPr>
    </dgm:pt>
    <dgm:pt modelId="{CDC0D667-B50D-41E5-A99B-468F1D412FA6}" type="pres">
      <dgm:prSet presAssocID="{D58AF314-68C7-481D-9872-33EA43800C21}" presName="childNode" presStyleLbl="node1" presStyleIdx="1" presStyleCnt="2">
        <dgm:presLayoutVars>
          <dgm:bulletEnabled val="1"/>
        </dgm:presLayoutVars>
      </dgm:prSet>
      <dgm:spPr/>
      <dgm:t>
        <a:bodyPr/>
        <a:lstStyle/>
        <a:p>
          <a:endParaRPr lang="es-CO"/>
        </a:p>
      </dgm:t>
    </dgm:pt>
    <dgm:pt modelId="{7DB1B68C-ED97-4829-89AA-96F6DA8A4458}" type="pres">
      <dgm:prSet presAssocID="{D58AF314-68C7-481D-9872-33EA43800C21}" presName="parentNode" presStyleLbl="revTx" presStyleIdx="1" presStyleCnt="2">
        <dgm:presLayoutVars>
          <dgm:chMax val="0"/>
          <dgm:bulletEnabled val="1"/>
        </dgm:presLayoutVars>
      </dgm:prSet>
      <dgm:spPr/>
      <dgm:t>
        <a:bodyPr/>
        <a:lstStyle/>
        <a:p>
          <a:endParaRPr lang="es-CO"/>
        </a:p>
      </dgm:t>
    </dgm:pt>
  </dgm:ptLst>
  <dgm:cxnLst>
    <dgm:cxn modelId="{E1EF824A-AB42-4681-9EFB-53D797143312}" type="presOf" srcId="{D6965D0E-39FC-467F-8CAD-FA6A47765C1D}" destId="{BA717088-F13D-4064-9103-1D773E9E277B}" srcOrd="0" destOrd="0" presId="urn:microsoft.com/office/officeart/2005/8/layout/hList2"/>
    <dgm:cxn modelId="{7D26F536-6CD1-43B6-8614-CE9673FC0DC3}" type="presOf" srcId="{277751C3-A3AC-44FC-955A-A3BD06A5379D}" destId="{BA717088-F13D-4064-9103-1D773E9E277B}" srcOrd="0" destOrd="1" presId="urn:microsoft.com/office/officeart/2005/8/layout/hList2"/>
    <dgm:cxn modelId="{F40D77D2-3147-4365-8027-CA6FCE1B45AC}" srcId="{75879EDA-FD5D-42BB-B335-939D19AF4E59}" destId="{BDA7958E-4CC2-4682-AD31-DD8C48148D49}" srcOrd="0" destOrd="0" parTransId="{CB9D254A-2E07-43B2-BB2D-7E1C1F5F2041}" sibTransId="{DAAC4317-AA5F-4887-BC84-D1DD24E0CC56}"/>
    <dgm:cxn modelId="{7C7AF085-B97E-4E4B-83F6-E34A0ED31024}" srcId="{D58AF314-68C7-481D-9872-33EA43800C21}" destId="{795A0596-FCFE-4811-BF74-AE510FA99625}" srcOrd="0" destOrd="0" parTransId="{9C228A32-B070-4E6E-A93C-B1E88D6FA730}" sibTransId="{D204A2D0-9FFF-4568-BC57-D3B878684A10}"/>
    <dgm:cxn modelId="{C7CE8235-B8EA-47B1-BBF9-ED8FAF577DB6}" type="presOf" srcId="{795A0596-FCFE-4811-BF74-AE510FA99625}" destId="{CDC0D667-B50D-41E5-A99B-468F1D412FA6}" srcOrd="0" destOrd="0" presId="urn:microsoft.com/office/officeart/2005/8/layout/hList2"/>
    <dgm:cxn modelId="{3D7A6C90-A1A1-40E9-AE5A-C9F7E1E61E0C}" srcId="{75879EDA-FD5D-42BB-B335-939D19AF4E59}" destId="{D58AF314-68C7-481D-9872-33EA43800C21}" srcOrd="1" destOrd="0" parTransId="{957B9580-B294-4E48-9516-BC37275FC72B}" sibTransId="{9931BBF9-21D3-46AE-AB86-2E8799B847F0}"/>
    <dgm:cxn modelId="{12912B0C-61F3-472D-B745-FB7CFA1DFC12}" type="presOf" srcId="{BDA7958E-4CC2-4682-AD31-DD8C48148D49}" destId="{4FBB043D-4930-465F-8783-73A9F04DF81E}" srcOrd="0" destOrd="0" presId="urn:microsoft.com/office/officeart/2005/8/layout/hList2"/>
    <dgm:cxn modelId="{98EB52F8-1A66-4E5B-BADA-2EB0C8B8B086}" type="presOf" srcId="{30BFCC3D-3F15-482D-8D40-525C0E639A74}" destId="{BA717088-F13D-4064-9103-1D773E9E277B}" srcOrd="0" destOrd="2" presId="urn:microsoft.com/office/officeart/2005/8/layout/hList2"/>
    <dgm:cxn modelId="{4E239520-BB48-42FB-94A3-A1333DD4E333}" srcId="{D58AF314-68C7-481D-9872-33EA43800C21}" destId="{8817BA7B-3220-4BC0-A4E7-D3DE35150DB2}" srcOrd="1" destOrd="0" parTransId="{FF5D94CA-418F-4198-895A-25AE1DE1DF10}" sibTransId="{6961E9B3-A96C-4F66-9E15-DDC0411ED056}"/>
    <dgm:cxn modelId="{23FE5695-D62D-431D-85EC-3A64044DE3A7}" type="presOf" srcId="{D58AF314-68C7-481D-9872-33EA43800C21}" destId="{7DB1B68C-ED97-4829-89AA-96F6DA8A4458}" srcOrd="0" destOrd="0" presId="urn:microsoft.com/office/officeart/2005/8/layout/hList2"/>
    <dgm:cxn modelId="{DD31ABB1-C6FF-460B-A2F4-0EC59EF94B2C}" srcId="{BDA7958E-4CC2-4682-AD31-DD8C48148D49}" destId="{30BFCC3D-3F15-482D-8D40-525C0E639A74}" srcOrd="2" destOrd="0" parTransId="{E0B30192-7C24-4626-A754-5948EB77857D}" sibTransId="{98CEB664-71DA-4F72-908A-C7E2855AF12D}"/>
    <dgm:cxn modelId="{2F9544CA-AF8C-4492-9472-AF66B2E83D80}" type="presOf" srcId="{8817BA7B-3220-4BC0-A4E7-D3DE35150DB2}" destId="{CDC0D667-B50D-41E5-A99B-468F1D412FA6}" srcOrd="0" destOrd="1" presId="urn:microsoft.com/office/officeart/2005/8/layout/hList2"/>
    <dgm:cxn modelId="{6B349AFE-DB18-4B39-B712-E07C68957CCE}" srcId="{BDA7958E-4CC2-4682-AD31-DD8C48148D49}" destId="{277751C3-A3AC-44FC-955A-A3BD06A5379D}" srcOrd="1" destOrd="0" parTransId="{75E0CB85-3CB3-44DE-BBEC-5CD8ED4427F3}" sibTransId="{4ED4F2D1-B8C5-4857-B540-0208008A0EDF}"/>
    <dgm:cxn modelId="{EC145098-0013-4D1E-8D92-FF2B137D7FDE}" srcId="{BDA7958E-4CC2-4682-AD31-DD8C48148D49}" destId="{D6965D0E-39FC-467F-8CAD-FA6A47765C1D}" srcOrd="0" destOrd="0" parTransId="{5A44BC49-AC3C-43BB-8405-0EFC1A645680}" sibTransId="{7AD143EF-E07B-4049-A349-7122A3E89482}"/>
    <dgm:cxn modelId="{6390EDD1-F1DC-4B4F-9376-07D94A54B93A}" type="presOf" srcId="{75879EDA-FD5D-42BB-B335-939D19AF4E59}" destId="{C3F7D706-E007-484F-839F-6C50297BBA31}" srcOrd="0" destOrd="0" presId="urn:microsoft.com/office/officeart/2005/8/layout/hList2"/>
    <dgm:cxn modelId="{599B1103-DB0C-496F-8FFB-6A689773E768}" type="presParOf" srcId="{C3F7D706-E007-484F-839F-6C50297BBA31}" destId="{91187C74-D78D-4D30-8864-EEBD5737A601}" srcOrd="0" destOrd="0" presId="urn:microsoft.com/office/officeart/2005/8/layout/hList2"/>
    <dgm:cxn modelId="{E9ADAEDE-A5B3-4D97-AFA0-24586F86329B}" type="presParOf" srcId="{91187C74-D78D-4D30-8864-EEBD5737A601}" destId="{08A7BBBB-FE53-4783-8ADF-6D4EDB4C1D13}" srcOrd="0" destOrd="0" presId="urn:microsoft.com/office/officeart/2005/8/layout/hList2"/>
    <dgm:cxn modelId="{42012AA0-3EB2-4D1E-A4C1-82E6DD4D3968}" type="presParOf" srcId="{91187C74-D78D-4D30-8864-EEBD5737A601}" destId="{BA717088-F13D-4064-9103-1D773E9E277B}" srcOrd="1" destOrd="0" presId="urn:microsoft.com/office/officeart/2005/8/layout/hList2"/>
    <dgm:cxn modelId="{115EED55-2349-4277-93A2-771634759856}" type="presParOf" srcId="{91187C74-D78D-4D30-8864-EEBD5737A601}" destId="{4FBB043D-4930-465F-8783-73A9F04DF81E}" srcOrd="2" destOrd="0" presId="urn:microsoft.com/office/officeart/2005/8/layout/hList2"/>
    <dgm:cxn modelId="{0A906C5A-0FE4-40C2-BAD7-2E7ADEE3FFDC}" type="presParOf" srcId="{C3F7D706-E007-484F-839F-6C50297BBA31}" destId="{B5636C6B-AF84-4ED4-8C21-4E682A74FE96}" srcOrd="1" destOrd="0" presId="urn:microsoft.com/office/officeart/2005/8/layout/hList2"/>
    <dgm:cxn modelId="{D2355E48-6BD6-49A7-8754-342FB993B5E2}" type="presParOf" srcId="{C3F7D706-E007-484F-839F-6C50297BBA31}" destId="{A5B2D7FD-9426-4F7C-B4F9-24F2D5740AF7}" srcOrd="2" destOrd="0" presId="urn:microsoft.com/office/officeart/2005/8/layout/hList2"/>
    <dgm:cxn modelId="{C4304019-CFF4-47FF-B87F-6FF3CE869CAB}" type="presParOf" srcId="{A5B2D7FD-9426-4F7C-B4F9-24F2D5740AF7}" destId="{6F0582CF-051B-4039-AD66-47149DE73F78}" srcOrd="0" destOrd="0" presId="urn:microsoft.com/office/officeart/2005/8/layout/hList2"/>
    <dgm:cxn modelId="{BF67E649-C170-4906-8D0B-BBDD1A1DA5D2}" type="presParOf" srcId="{A5B2D7FD-9426-4F7C-B4F9-24F2D5740AF7}" destId="{CDC0D667-B50D-41E5-A99B-468F1D412FA6}" srcOrd="1" destOrd="0" presId="urn:microsoft.com/office/officeart/2005/8/layout/hList2"/>
    <dgm:cxn modelId="{BF9D29D9-FC65-4778-BA71-6497947624CF}" type="presParOf" srcId="{A5B2D7FD-9426-4F7C-B4F9-24F2D5740AF7}" destId="{7DB1B68C-ED97-4829-89AA-96F6DA8A445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8BA50ED-445D-46BF-87CC-6F4544C30426}"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lang="es-CO"/>
        </a:p>
      </dgm:t>
    </dgm:pt>
    <dgm:pt modelId="{F5D100D3-E819-4A1F-BD6D-DF81015BE882}">
      <dgm:prSet/>
      <dgm:spPr/>
      <dgm:t>
        <a:bodyPr/>
        <a:lstStyle/>
        <a:p>
          <a:pPr rtl="0"/>
          <a:r>
            <a:rPr lang="es-CO" b="1" baseline="0" dirty="0" smtClean="0">
              <a:solidFill>
                <a:srgbClr val="002060"/>
              </a:solidFill>
              <a:latin typeface="Arial Narrow" panose="020B0606020202030204" pitchFamily="34" charset="0"/>
            </a:rPr>
            <a:t>El liderazgo educativo </a:t>
          </a:r>
          <a:r>
            <a:rPr lang="es-CO" b="0" baseline="0" dirty="0" smtClean="0">
              <a:solidFill>
                <a:srgbClr val="002060"/>
              </a:solidFill>
              <a:latin typeface="Arial Narrow" panose="020B0606020202030204" pitchFamily="34" charset="0"/>
            </a:rPr>
            <a:t>promueve el emprendimiento sostenible no solo para crear empresas, sino </a:t>
          </a:r>
          <a:r>
            <a:rPr lang="es-CO" b="1" baseline="0" dirty="0" smtClean="0">
              <a:solidFill>
                <a:srgbClr val="002060"/>
              </a:solidFill>
              <a:latin typeface="Arial Narrow" panose="020B0606020202030204" pitchFamily="34" charset="0"/>
            </a:rPr>
            <a:t>para promover y persuadir el cambio frente a los mapas mentales de las personas. </a:t>
          </a:r>
        </a:p>
        <a:p>
          <a:pPr rtl="0"/>
          <a:r>
            <a:rPr lang="es-CO" b="1" baseline="0" dirty="0" smtClean="0">
              <a:solidFill>
                <a:srgbClr val="002060"/>
              </a:solidFill>
              <a:latin typeface="Arial Narrow" panose="020B0606020202030204" pitchFamily="34" charset="0"/>
            </a:rPr>
            <a:t>El líder educativo trasforma la realidad del entorno de manera creativa e innovadora, </a:t>
          </a:r>
          <a:endParaRPr lang="es-CO" b="1" baseline="0" dirty="0">
            <a:solidFill>
              <a:srgbClr val="002060"/>
            </a:solidFill>
            <a:latin typeface="Arial Narrow" panose="020B0606020202030204" pitchFamily="34" charset="0"/>
          </a:endParaRPr>
        </a:p>
      </dgm:t>
    </dgm:pt>
    <dgm:pt modelId="{0B808CDA-D2E4-47CD-8957-C88665C1797F}" type="parTrans" cxnId="{A8EA51BE-CCDD-4B4B-B55F-CFA518C00185}">
      <dgm:prSet/>
      <dgm:spPr/>
      <dgm:t>
        <a:bodyPr/>
        <a:lstStyle/>
        <a:p>
          <a:endParaRPr lang="es-CO"/>
        </a:p>
      </dgm:t>
    </dgm:pt>
    <dgm:pt modelId="{922F4703-2B35-44D9-BFBE-18173FD7459A}" type="sibTrans" cxnId="{A8EA51BE-CCDD-4B4B-B55F-CFA518C00185}">
      <dgm:prSet/>
      <dgm:spPr/>
      <dgm:t>
        <a:bodyPr/>
        <a:lstStyle/>
        <a:p>
          <a:endParaRPr lang="es-CO"/>
        </a:p>
      </dgm:t>
    </dgm:pt>
    <dgm:pt modelId="{E5CF7B10-C478-49F5-B174-80603FE368B0}">
      <dgm:prSet/>
      <dgm:spPr/>
      <dgm:t>
        <a:bodyPr/>
        <a:lstStyle/>
        <a:p>
          <a:pPr rtl="0"/>
          <a:r>
            <a:rPr lang="es-CO" b="0" baseline="0" dirty="0" smtClean="0">
              <a:solidFill>
                <a:srgbClr val="002060"/>
              </a:solidFill>
              <a:latin typeface="Arial Narrow" panose="020B0606020202030204" pitchFamily="34" charset="0"/>
            </a:rPr>
            <a:t>Donde</a:t>
          </a:r>
          <a:r>
            <a:rPr lang="es-CO" b="1" baseline="0" dirty="0" smtClean="0">
              <a:solidFill>
                <a:srgbClr val="002060"/>
              </a:solidFill>
              <a:latin typeface="Arial Narrow" panose="020B0606020202030204" pitchFamily="34" charset="0"/>
            </a:rPr>
            <a:t> la autonomía </a:t>
          </a:r>
          <a:r>
            <a:rPr lang="es-CO" b="0" baseline="0" dirty="0" smtClean="0">
              <a:solidFill>
                <a:srgbClr val="002060"/>
              </a:solidFill>
              <a:latin typeface="Arial Narrow" panose="020B0606020202030204" pitchFamily="34" charset="0"/>
            </a:rPr>
            <a:t>desempeña un papel preponderante de madurez intelectual y personal cuando lideran los </a:t>
          </a:r>
          <a:r>
            <a:rPr lang="es-CO" b="1" baseline="0" dirty="0" smtClean="0">
              <a:solidFill>
                <a:srgbClr val="002060"/>
              </a:solidFill>
              <a:latin typeface="Arial Narrow" panose="020B0606020202030204" pitchFamily="34" charset="0"/>
            </a:rPr>
            <a:t>proyectos con visión ética, proactiva, orientada a logros y al desarrollo de productos con visión diferenciadora. </a:t>
          </a:r>
        </a:p>
        <a:p>
          <a:pPr rtl="0"/>
          <a:r>
            <a:rPr lang="es-CO" b="0" baseline="0" dirty="0" smtClean="0">
              <a:solidFill>
                <a:srgbClr val="002060"/>
              </a:solidFill>
              <a:latin typeface="Arial Narrow" panose="020B0606020202030204" pitchFamily="34" charset="0"/>
            </a:rPr>
            <a:t>Así, se contempla </a:t>
          </a:r>
          <a:r>
            <a:rPr lang="es-CO" b="1" baseline="0" dirty="0" smtClean="0">
              <a:solidFill>
                <a:srgbClr val="002060"/>
              </a:solidFill>
              <a:latin typeface="Arial Narrow" panose="020B0606020202030204" pitchFamily="34" charset="0"/>
            </a:rPr>
            <a:t>la solución de problemas desde el marco estratégico del pensamiento, lo que genera impacto en los ámbitos sociales, económicos y ambientales. </a:t>
          </a:r>
          <a:endParaRPr lang="es-CO" b="1" dirty="0">
            <a:solidFill>
              <a:srgbClr val="002060"/>
            </a:solidFill>
            <a:latin typeface="Arial Narrow" panose="020B0606020202030204" pitchFamily="34" charset="0"/>
          </a:endParaRPr>
        </a:p>
      </dgm:t>
    </dgm:pt>
    <dgm:pt modelId="{D9774C5F-E3D5-42A5-A402-87F0A6FA1C4F}" type="parTrans" cxnId="{633CDA2F-84A6-4545-8971-5E509617B8AB}">
      <dgm:prSet/>
      <dgm:spPr/>
      <dgm:t>
        <a:bodyPr/>
        <a:lstStyle/>
        <a:p>
          <a:endParaRPr lang="es-CO"/>
        </a:p>
      </dgm:t>
    </dgm:pt>
    <dgm:pt modelId="{EF3D4739-A935-445B-9CA5-F9D0DF60C5F2}" type="sibTrans" cxnId="{633CDA2F-84A6-4545-8971-5E509617B8AB}">
      <dgm:prSet/>
      <dgm:spPr/>
      <dgm:t>
        <a:bodyPr/>
        <a:lstStyle/>
        <a:p>
          <a:endParaRPr lang="es-CO"/>
        </a:p>
      </dgm:t>
    </dgm:pt>
    <dgm:pt modelId="{D0471D81-BFD7-403E-B9F5-5A33A14BB7CA}" type="pres">
      <dgm:prSet presAssocID="{A8BA50ED-445D-46BF-87CC-6F4544C30426}" presName="linearFlow" presStyleCnt="0">
        <dgm:presLayoutVars>
          <dgm:dir/>
          <dgm:resizeHandles val="exact"/>
        </dgm:presLayoutVars>
      </dgm:prSet>
      <dgm:spPr/>
      <dgm:t>
        <a:bodyPr/>
        <a:lstStyle/>
        <a:p>
          <a:endParaRPr lang="es-CO"/>
        </a:p>
      </dgm:t>
    </dgm:pt>
    <dgm:pt modelId="{9533AB4F-370C-4B78-8652-1C2BD31C3586}" type="pres">
      <dgm:prSet presAssocID="{F5D100D3-E819-4A1F-BD6D-DF81015BE882}" presName="composite" presStyleCnt="0"/>
      <dgm:spPr/>
    </dgm:pt>
    <dgm:pt modelId="{7E78E20D-D366-4017-B788-9F141EB93F40}" type="pres">
      <dgm:prSet presAssocID="{F5D100D3-E819-4A1F-BD6D-DF81015BE882}" presName="imgShp" presStyleLbl="fgImgPlace1" presStyleIdx="0" presStyleCnt="2" custLinFactNeighborX="-28438" custLinFactNeighborY="3055"/>
      <dgm:spPr>
        <a:blipFill rotWithShape="1">
          <a:blip xmlns:r="http://schemas.openxmlformats.org/officeDocument/2006/relationships" r:embed="rId1"/>
          <a:stretch>
            <a:fillRect/>
          </a:stretch>
        </a:blipFill>
      </dgm:spPr>
    </dgm:pt>
    <dgm:pt modelId="{9E2FC9F9-5A71-4F97-AE57-E2832D1D381B}" type="pres">
      <dgm:prSet presAssocID="{F5D100D3-E819-4A1F-BD6D-DF81015BE882}" presName="txShp" presStyleLbl="node1" presStyleIdx="0" presStyleCnt="2">
        <dgm:presLayoutVars>
          <dgm:bulletEnabled val="1"/>
        </dgm:presLayoutVars>
      </dgm:prSet>
      <dgm:spPr/>
      <dgm:t>
        <a:bodyPr/>
        <a:lstStyle/>
        <a:p>
          <a:endParaRPr lang="es-CO"/>
        </a:p>
      </dgm:t>
    </dgm:pt>
    <dgm:pt modelId="{79B269C5-FB5B-434F-AF27-F88A444EB642}" type="pres">
      <dgm:prSet presAssocID="{922F4703-2B35-44D9-BFBE-18173FD7459A}" presName="spacing" presStyleCnt="0"/>
      <dgm:spPr/>
    </dgm:pt>
    <dgm:pt modelId="{095B9351-A5AE-4934-BA2D-0AE7280DB623}" type="pres">
      <dgm:prSet presAssocID="{E5CF7B10-C478-49F5-B174-80603FE368B0}" presName="composite" presStyleCnt="0"/>
      <dgm:spPr/>
    </dgm:pt>
    <dgm:pt modelId="{D3FE073D-4CE5-4FFA-B71C-FFC3F1449FBF}" type="pres">
      <dgm:prSet presAssocID="{E5CF7B10-C478-49F5-B174-80603FE368B0}" presName="imgShp" presStyleLbl="fgImgPlace1" presStyleIdx="1" presStyleCnt="2" custLinFactNeighborX="-28438" custLinFactNeighborY="-745"/>
      <dgm:spPr>
        <a:blipFill rotWithShape="1">
          <a:blip xmlns:r="http://schemas.openxmlformats.org/officeDocument/2006/relationships" r:embed="rId2"/>
          <a:stretch>
            <a:fillRect/>
          </a:stretch>
        </a:blipFill>
      </dgm:spPr>
    </dgm:pt>
    <dgm:pt modelId="{E1D14E1D-AC69-442B-9718-5043C4C7A372}" type="pres">
      <dgm:prSet presAssocID="{E5CF7B10-C478-49F5-B174-80603FE368B0}" presName="txShp" presStyleLbl="node1" presStyleIdx="1" presStyleCnt="2">
        <dgm:presLayoutVars>
          <dgm:bulletEnabled val="1"/>
        </dgm:presLayoutVars>
      </dgm:prSet>
      <dgm:spPr/>
      <dgm:t>
        <a:bodyPr/>
        <a:lstStyle/>
        <a:p>
          <a:endParaRPr lang="es-CO"/>
        </a:p>
      </dgm:t>
    </dgm:pt>
  </dgm:ptLst>
  <dgm:cxnLst>
    <dgm:cxn modelId="{633CDA2F-84A6-4545-8971-5E509617B8AB}" srcId="{A8BA50ED-445D-46BF-87CC-6F4544C30426}" destId="{E5CF7B10-C478-49F5-B174-80603FE368B0}" srcOrd="1" destOrd="0" parTransId="{D9774C5F-E3D5-42A5-A402-87F0A6FA1C4F}" sibTransId="{EF3D4739-A935-445B-9CA5-F9D0DF60C5F2}"/>
    <dgm:cxn modelId="{EC16CFCD-A8E8-4052-84DC-3681C511D3C1}" type="presOf" srcId="{A8BA50ED-445D-46BF-87CC-6F4544C30426}" destId="{D0471D81-BFD7-403E-B9F5-5A33A14BB7CA}" srcOrd="0" destOrd="0" presId="urn:microsoft.com/office/officeart/2005/8/layout/vList3"/>
    <dgm:cxn modelId="{A8EA51BE-CCDD-4B4B-B55F-CFA518C00185}" srcId="{A8BA50ED-445D-46BF-87CC-6F4544C30426}" destId="{F5D100D3-E819-4A1F-BD6D-DF81015BE882}" srcOrd="0" destOrd="0" parTransId="{0B808CDA-D2E4-47CD-8957-C88665C1797F}" sibTransId="{922F4703-2B35-44D9-BFBE-18173FD7459A}"/>
    <dgm:cxn modelId="{7578438D-1BAA-4FF0-BB7C-F27E72CB232E}" type="presOf" srcId="{E5CF7B10-C478-49F5-B174-80603FE368B0}" destId="{E1D14E1D-AC69-442B-9718-5043C4C7A372}" srcOrd="0" destOrd="0" presId="urn:microsoft.com/office/officeart/2005/8/layout/vList3"/>
    <dgm:cxn modelId="{71B393FA-AE92-4B41-879E-33A8C92D4294}" type="presOf" srcId="{F5D100D3-E819-4A1F-BD6D-DF81015BE882}" destId="{9E2FC9F9-5A71-4F97-AE57-E2832D1D381B}" srcOrd="0" destOrd="0" presId="urn:microsoft.com/office/officeart/2005/8/layout/vList3"/>
    <dgm:cxn modelId="{31C57338-A34B-42B8-ACDA-2B8058ADA288}" type="presParOf" srcId="{D0471D81-BFD7-403E-B9F5-5A33A14BB7CA}" destId="{9533AB4F-370C-4B78-8652-1C2BD31C3586}" srcOrd="0" destOrd="0" presId="urn:microsoft.com/office/officeart/2005/8/layout/vList3"/>
    <dgm:cxn modelId="{E54E4CF9-D598-4877-8E01-A0D5B537CA9C}" type="presParOf" srcId="{9533AB4F-370C-4B78-8652-1C2BD31C3586}" destId="{7E78E20D-D366-4017-B788-9F141EB93F40}" srcOrd="0" destOrd="0" presId="urn:microsoft.com/office/officeart/2005/8/layout/vList3"/>
    <dgm:cxn modelId="{DD99DDA4-ACB2-402F-801A-2D6649DF88D2}" type="presParOf" srcId="{9533AB4F-370C-4B78-8652-1C2BD31C3586}" destId="{9E2FC9F9-5A71-4F97-AE57-E2832D1D381B}" srcOrd="1" destOrd="0" presId="urn:microsoft.com/office/officeart/2005/8/layout/vList3"/>
    <dgm:cxn modelId="{A20D907A-63F3-4102-B8F5-97B3C07DF79C}" type="presParOf" srcId="{D0471D81-BFD7-403E-B9F5-5A33A14BB7CA}" destId="{79B269C5-FB5B-434F-AF27-F88A444EB642}" srcOrd="1" destOrd="0" presId="urn:microsoft.com/office/officeart/2005/8/layout/vList3"/>
    <dgm:cxn modelId="{7F4AF1CB-4DB9-46DA-AEE0-22A01C2D8016}" type="presParOf" srcId="{D0471D81-BFD7-403E-B9F5-5A33A14BB7CA}" destId="{095B9351-A5AE-4934-BA2D-0AE7280DB623}" srcOrd="2" destOrd="0" presId="urn:microsoft.com/office/officeart/2005/8/layout/vList3"/>
    <dgm:cxn modelId="{C6F5FF8D-6865-4F19-9AB3-7DC8B123247F}" type="presParOf" srcId="{095B9351-A5AE-4934-BA2D-0AE7280DB623}" destId="{D3FE073D-4CE5-4FFA-B71C-FFC3F1449FBF}" srcOrd="0" destOrd="0" presId="urn:microsoft.com/office/officeart/2005/8/layout/vList3"/>
    <dgm:cxn modelId="{E0FB7C35-8405-4771-8830-49EFDC267B02}" type="presParOf" srcId="{095B9351-A5AE-4934-BA2D-0AE7280DB623}" destId="{E1D14E1D-AC69-442B-9718-5043C4C7A37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E3AD344-FF5B-4808-AC56-648A838897F2}" type="doc">
      <dgm:prSet loTypeId="urn:microsoft.com/office/officeart/2005/8/layout/venn1" loCatId="relationship" qsTypeId="urn:microsoft.com/office/officeart/2005/8/quickstyle/simple1" qsCatId="simple" csTypeId="urn:microsoft.com/office/officeart/2005/8/colors/accent1_1" csCatId="accent1"/>
      <dgm:spPr/>
      <dgm:t>
        <a:bodyPr/>
        <a:lstStyle/>
        <a:p>
          <a:endParaRPr lang="es-CO"/>
        </a:p>
      </dgm:t>
    </dgm:pt>
    <dgm:pt modelId="{C0A4E1E2-1990-43CD-9330-0AB9A07A97FD}">
      <dgm:prSet/>
      <dgm:spPr/>
      <dgm:t>
        <a:bodyPr/>
        <a:lstStyle/>
        <a:p>
          <a:pPr rtl="0"/>
          <a:r>
            <a:rPr lang="es-CO" baseline="0" dirty="0" smtClean="0">
              <a:solidFill>
                <a:srgbClr val="002060"/>
              </a:solidFill>
            </a:rPr>
            <a:t>Sentido de la gestión       educativa</a:t>
          </a:r>
          <a:endParaRPr lang="es-CO" baseline="0" dirty="0">
            <a:solidFill>
              <a:srgbClr val="002060"/>
            </a:solidFill>
          </a:endParaRPr>
        </a:p>
      </dgm:t>
    </dgm:pt>
    <dgm:pt modelId="{F050C9E3-5B88-4C49-8696-1F16AB2C4521}" type="parTrans" cxnId="{10BCC258-BB2A-44A0-8E88-504450E6CB80}">
      <dgm:prSet/>
      <dgm:spPr/>
      <dgm:t>
        <a:bodyPr/>
        <a:lstStyle/>
        <a:p>
          <a:endParaRPr lang="es-CO"/>
        </a:p>
      </dgm:t>
    </dgm:pt>
    <dgm:pt modelId="{879849F5-E22E-49B8-A73A-E8F7A666C48B}" type="sibTrans" cxnId="{10BCC258-BB2A-44A0-8E88-504450E6CB80}">
      <dgm:prSet/>
      <dgm:spPr/>
      <dgm:t>
        <a:bodyPr/>
        <a:lstStyle/>
        <a:p>
          <a:endParaRPr lang="es-CO"/>
        </a:p>
      </dgm:t>
    </dgm:pt>
    <dgm:pt modelId="{4CD3A4A0-5106-4583-907B-EB50A9DAD1DE}">
      <dgm:prSet/>
      <dgm:spPr/>
      <dgm:t>
        <a:bodyPr/>
        <a:lstStyle/>
        <a:p>
          <a:pPr rtl="0"/>
          <a:r>
            <a:rPr lang="es-CO" b="1" baseline="0" dirty="0" smtClean="0">
              <a:solidFill>
                <a:srgbClr val="002060"/>
              </a:solidFill>
              <a:latin typeface="Arial Narrow" panose="020B0606020202030204" pitchFamily="34" charset="0"/>
            </a:rPr>
            <a:t>Repensar la educación para el siglo XXI obliga a buscar la relación entre lo educativo y lo organizacional como una gestión integrada y sistémica, con visión de futuro, lo que conlleva a pensar en las capacidades de quién debe liderar esos procesos educativos</a:t>
          </a:r>
          <a:endParaRPr lang="es-CO" b="1" dirty="0">
            <a:solidFill>
              <a:srgbClr val="002060"/>
            </a:solidFill>
            <a:latin typeface="Arial Narrow" panose="020B0606020202030204" pitchFamily="34" charset="0"/>
          </a:endParaRPr>
        </a:p>
      </dgm:t>
    </dgm:pt>
    <dgm:pt modelId="{A28DBAE8-6C53-47E5-A3A2-740596704706}" type="parTrans" cxnId="{12602985-CD0F-4219-81E1-3B2929655854}">
      <dgm:prSet/>
      <dgm:spPr/>
      <dgm:t>
        <a:bodyPr/>
        <a:lstStyle/>
        <a:p>
          <a:endParaRPr lang="es-CO"/>
        </a:p>
      </dgm:t>
    </dgm:pt>
    <dgm:pt modelId="{C37B19A8-35EE-4F23-926C-73F959B19A59}" type="sibTrans" cxnId="{12602985-CD0F-4219-81E1-3B2929655854}">
      <dgm:prSet/>
      <dgm:spPr/>
      <dgm:t>
        <a:bodyPr/>
        <a:lstStyle/>
        <a:p>
          <a:endParaRPr lang="es-CO"/>
        </a:p>
      </dgm:t>
    </dgm:pt>
    <dgm:pt modelId="{5F79427A-F193-4BD1-88AC-61DB6D1EE408}" type="pres">
      <dgm:prSet presAssocID="{BE3AD344-FF5B-4808-AC56-648A838897F2}" presName="compositeShape" presStyleCnt="0">
        <dgm:presLayoutVars>
          <dgm:chMax val="7"/>
          <dgm:dir/>
          <dgm:resizeHandles val="exact"/>
        </dgm:presLayoutVars>
      </dgm:prSet>
      <dgm:spPr/>
      <dgm:t>
        <a:bodyPr/>
        <a:lstStyle/>
        <a:p>
          <a:endParaRPr lang="es-CO"/>
        </a:p>
      </dgm:t>
    </dgm:pt>
    <dgm:pt modelId="{558EE042-991E-4A4E-92FF-885AF2A3F358}" type="pres">
      <dgm:prSet presAssocID="{C0A4E1E2-1990-43CD-9330-0AB9A07A97FD}" presName="circ1" presStyleLbl="vennNode1" presStyleIdx="0" presStyleCnt="2"/>
      <dgm:spPr/>
      <dgm:t>
        <a:bodyPr/>
        <a:lstStyle/>
        <a:p>
          <a:endParaRPr lang="es-CO"/>
        </a:p>
      </dgm:t>
    </dgm:pt>
    <dgm:pt modelId="{7FD02033-6E50-4E51-BE14-8E1728A861A9}" type="pres">
      <dgm:prSet presAssocID="{C0A4E1E2-1990-43CD-9330-0AB9A07A97FD}" presName="circ1Tx" presStyleLbl="revTx" presStyleIdx="0" presStyleCnt="0">
        <dgm:presLayoutVars>
          <dgm:chMax val="0"/>
          <dgm:chPref val="0"/>
          <dgm:bulletEnabled val="1"/>
        </dgm:presLayoutVars>
      </dgm:prSet>
      <dgm:spPr/>
      <dgm:t>
        <a:bodyPr/>
        <a:lstStyle/>
        <a:p>
          <a:endParaRPr lang="es-CO"/>
        </a:p>
      </dgm:t>
    </dgm:pt>
    <dgm:pt modelId="{38198543-4CC0-44F5-8ADA-9C86F7C3D5A2}" type="pres">
      <dgm:prSet presAssocID="{4CD3A4A0-5106-4583-907B-EB50A9DAD1DE}" presName="circ2" presStyleLbl="vennNode1" presStyleIdx="1" presStyleCnt="2"/>
      <dgm:spPr/>
      <dgm:t>
        <a:bodyPr/>
        <a:lstStyle/>
        <a:p>
          <a:endParaRPr lang="es-CO"/>
        </a:p>
      </dgm:t>
    </dgm:pt>
    <dgm:pt modelId="{CA21003A-2E40-4A58-BB75-9160DA2B94F1}" type="pres">
      <dgm:prSet presAssocID="{4CD3A4A0-5106-4583-907B-EB50A9DAD1DE}" presName="circ2Tx" presStyleLbl="revTx" presStyleIdx="0" presStyleCnt="0">
        <dgm:presLayoutVars>
          <dgm:chMax val="0"/>
          <dgm:chPref val="0"/>
          <dgm:bulletEnabled val="1"/>
        </dgm:presLayoutVars>
      </dgm:prSet>
      <dgm:spPr/>
      <dgm:t>
        <a:bodyPr/>
        <a:lstStyle/>
        <a:p>
          <a:endParaRPr lang="es-CO"/>
        </a:p>
      </dgm:t>
    </dgm:pt>
  </dgm:ptLst>
  <dgm:cxnLst>
    <dgm:cxn modelId="{13471E30-7F0A-459D-A343-803CA412B511}" type="presOf" srcId="{BE3AD344-FF5B-4808-AC56-648A838897F2}" destId="{5F79427A-F193-4BD1-88AC-61DB6D1EE408}" srcOrd="0" destOrd="0" presId="urn:microsoft.com/office/officeart/2005/8/layout/venn1"/>
    <dgm:cxn modelId="{10BCC258-BB2A-44A0-8E88-504450E6CB80}" srcId="{BE3AD344-FF5B-4808-AC56-648A838897F2}" destId="{C0A4E1E2-1990-43CD-9330-0AB9A07A97FD}" srcOrd="0" destOrd="0" parTransId="{F050C9E3-5B88-4C49-8696-1F16AB2C4521}" sibTransId="{879849F5-E22E-49B8-A73A-E8F7A666C48B}"/>
    <dgm:cxn modelId="{12602985-CD0F-4219-81E1-3B2929655854}" srcId="{BE3AD344-FF5B-4808-AC56-648A838897F2}" destId="{4CD3A4A0-5106-4583-907B-EB50A9DAD1DE}" srcOrd="1" destOrd="0" parTransId="{A28DBAE8-6C53-47E5-A3A2-740596704706}" sibTransId="{C37B19A8-35EE-4F23-926C-73F959B19A59}"/>
    <dgm:cxn modelId="{2AAC4DA3-2CDE-455B-B125-303703F70AE7}" type="presOf" srcId="{4CD3A4A0-5106-4583-907B-EB50A9DAD1DE}" destId="{38198543-4CC0-44F5-8ADA-9C86F7C3D5A2}" srcOrd="0" destOrd="0" presId="urn:microsoft.com/office/officeart/2005/8/layout/venn1"/>
    <dgm:cxn modelId="{6C8D1656-2844-4AA9-9E5B-961EB683DEDE}" type="presOf" srcId="{C0A4E1E2-1990-43CD-9330-0AB9A07A97FD}" destId="{558EE042-991E-4A4E-92FF-885AF2A3F358}" srcOrd="0" destOrd="0" presId="urn:microsoft.com/office/officeart/2005/8/layout/venn1"/>
    <dgm:cxn modelId="{4E48E923-0306-4CF0-BE8B-D4EB89279C98}" type="presOf" srcId="{C0A4E1E2-1990-43CD-9330-0AB9A07A97FD}" destId="{7FD02033-6E50-4E51-BE14-8E1728A861A9}" srcOrd="1" destOrd="0" presId="urn:microsoft.com/office/officeart/2005/8/layout/venn1"/>
    <dgm:cxn modelId="{9DA48122-DF11-4BE9-9DF9-253B680CA506}" type="presOf" srcId="{4CD3A4A0-5106-4583-907B-EB50A9DAD1DE}" destId="{CA21003A-2E40-4A58-BB75-9160DA2B94F1}" srcOrd="1" destOrd="0" presId="urn:microsoft.com/office/officeart/2005/8/layout/venn1"/>
    <dgm:cxn modelId="{2781D7E9-F6A0-4F79-BD44-F3F25F85F25B}" type="presParOf" srcId="{5F79427A-F193-4BD1-88AC-61DB6D1EE408}" destId="{558EE042-991E-4A4E-92FF-885AF2A3F358}" srcOrd="0" destOrd="0" presId="urn:microsoft.com/office/officeart/2005/8/layout/venn1"/>
    <dgm:cxn modelId="{3895FE73-9A6E-4AF9-9317-8CB90FB226AF}" type="presParOf" srcId="{5F79427A-F193-4BD1-88AC-61DB6D1EE408}" destId="{7FD02033-6E50-4E51-BE14-8E1728A861A9}" srcOrd="1" destOrd="0" presId="urn:microsoft.com/office/officeart/2005/8/layout/venn1"/>
    <dgm:cxn modelId="{F527BE1C-92B0-45B3-A2B9-B4A5CBA963D5}" type="presParOf" srcId="{5F79427A-F193-4BD1-88AC-61DB6D1EE408}" destId="{38198543-4CC0-44F5-8ADA-9C86F7C3D5A2}" srcOrd="2" destOrd="0" presId="urn:microsoft.com/office/officeart/2005/8/layout/venn1"/>
    <dgm:cxn modelId="{251BCCB2-5DBE-421D-A0BC-B991354C8AEF}" type="presParOf" srcId="{5F79427A-F193-4BD1-88AC-61DB6D1EE408}" destId="{CA21003A-2E40-4A58-BB75-9160DA2B94F1}"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E67433F-70DE-4B7D-A3B2-2CE83F22A6AA}"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lang="es-CO"/>
        </a:p>
      </dgm:t>
    </dgm:pt>
    <dgm:pt modelId="{51731206-0E13-4601-B633-17A90A9DF4D9}">
      <dgm:prSet/>
      <dgm:spPr/>
      <dgm:t>
        <a:bodyPr/>
        <a:lstStyle/>
        <a:p>
          <a:pPr rtl="0"/>
          <a:r>
            <a:rPr lang="es-CO" b="1" baseline="0" dirty="0" smtClean="0">
              <a:solidFill>
                <a:srgbClr val="002060"/>
              </a:solidFill>
              <a:latin typeface="Arial Narrow" panose="020B0606020202030204" pitchFamily="34" charset="0"/>
            </a:rPr>
            <a:t>En el ámbito educativo, el liderazgo no es solo una competencia que se puede denotar para quien dirige la institución educativa, sino para quienes toman decisiones de los procesos educativos, ejercida por el rector, los directores, los coordinadores y especialmente los docentes. </a:t>
          </a:r>
          <a:endParaRPr lang="es-CO" b="1" dirty="0">
            <a:solidFill>
              <a:srgbClr val="002060"/>
            </a:solidFill>
            <a:latin typeface="Arial Narrow" panose="020B0606020202030204" pitchFamily="34" charset="0"/>
          </a:endParaRPr>
        </a:p>
      </dgm:t>
    </dgm:pt>
    <dgm:pt modelId="{15F93E40-5A96-40BD-94B1-88B1C6C90B6D}" type="parTrans" cxnId="{5F759F49-068C-449F-BF4A-B9D16AFCA294}">
      <dgm:prSet/>
      <dgm:spPr/>
      <dgm:t>
        <a:bodyPr/>
        <a:lstStyle/>
        <a:p>
          <a:endParaRPr lang="es-CO"/>
        </a:p>
      </dgm:t>
    </dgm:pt>
    <dgm:pt modelId="{E45F8F12-739E-4808-9AC9-D44E5E976D27}" type="sibTrans" cxnId="{5F759F49-068C-449F-BF4A-B9D16AFCA294}">
      <dgm:prSet/>
      <dgm:spPr/>
      <dgm:t>
        <a:bodyPr/>
        <a:lstStyle/>
        <a:p>
          <a:endParaRPr lang="es-CO"/>
        </a:p>
      </dgm:t>
    </dgm:pt>
    <dgm:pt modelId="{C77EB52A-550B-4036-A2A7-D4913B7F2AAD}" type="pres">
      <dgm:prSet presAssocID="{AE67433F-70DE-4B7D-A3B2-2CE83F22A6AA}" presName="linearFlow" presStyleCnt="0">
        <dgm:presLayoutVars>
          <dgm:dir/>
          <dgm:resizeHandles val="exact"/>
        </dgm:presLayoutVars>
      </dgm:prSet>
      <dgm:spPr/>
      <dgm:t>
        <a:bodyPr/>
        <a:lstStyle/>
        <a:p>
          <a:endParaRPr lang="es-CO"/>
        </a:p>
      </dgm:t>
    </dgm:pt>
    <dgm:pt modelId="{503B7FB5-047C-4777-8C14-1D5CFA4FD774}" type="pres">
      <dgm:prSet presAssocID="{51731206-0E13-4601-B633-17A90A9DF4D9}" presName="composite" presStyleCnt="0"/>
      <dgm:spPr/>
    </dgm:pt>
    <dgm:pt modelId="{DC6297B2-46DC-4C08-B9EB-51B3ED969910}" type="pres">
      <dgm:prSet presAssocID="{51731206-0E13-4601-B633-17A90A9DF4D9}" presName="imgShp" presStyleLbl="fgImgPlace1" presStyleIdx="0" presStyleCnt="1"/>
      <dgm:spPr>
        <a:blipFill rotWithShape="1">
          <a:blip xmlns:r="http://schemas.openxmlformats.org/officeDocument/2006/relationships" r:embed="rId1"/>
          <a:stretch>
            <a:fillRect/>
          </a:stretch>
        </a:blipFill>
      </dgm:spPr>
    </dgm:pt>
    <dgm:pt modelId="{7557E521-1DEE-4C05-B4D9-28EFFAF6A2D5}" type="pres">
      <dgm:prSet presAssocID="{51731206-0E13-4601-B633-17A90A9DF4D9}" presName="txShp" presStyleLbl="node1" presStyleIdx="0" presStyleCnt="1">
        <dgm:presLayoutVars>
          <dgm:bulletEnabled val="1"/>
        </dgm:presLayoutVars>
      </dgm:prSet>
      <dgm:spPr/>
      <dgm:t>
        <a:bodyPr/>
        <a:lstStyle/>
        <a:p>
          <a:endParaRPr lang="es-CO"/>
        </a:p>
      </dgm:t>
    </dgm:pt>
  </dgm:ptLst>
  <dgm:cxnLst>
    <dgm:cxn modelId="{4A8FFABB-5832-48C3-8229-311E5B504286}" type="presOf" srcId="{51731206-0E13-4601-B633-17A90A9DF4D9}" destId="{7557E521-1DEE-4C05-B4D9-28EFFAF6A2D5}" srcOrd="0" destOrd="0" presId="urn:microsoft.com/office/officeart/2005/8/layout/vList3"/>
    <dgm:cxn modelId="{5F759F49-068C-449F-BF4A-B9D16AFCA294}" srcId="{AE67433F-70DE-4B7D-A3B2-2CE83F22A6AA}" destId="{51731206-0E13-4601-B633-17A90A9DF4D9}" srcOrd="0" destOrd="0" parTransId="{15F93E40-5A96-40BD-94B1-88B1C6C90B6D}" sibTransId="{E45F8F12-739E-4808-9AC9-D44E5E976D27}"/>
    <dgm:cxn modelId="{08C1F6C2-A8BA-4787-B0D5-D675E389A012}" type="presOf" srcId="{AE67433F-70DE-4B7D-A3B2-2CE83F22A6AA}" destId="{C77EB52A-550B-4036-A2A7-D4913B7F2AAD}" srcOrd="0" destOrd="0" presId="urn:microsoft.com/office/officeart/2005/8/layout/vList3"/>
    <dgm:cxn modelId="{A2F2718D-1926-45B2-ACFA-F779E9A07777}" type="presParOf" srcId="{C77EB52A-550B-4036-A2A7-D4913B7F2AAD}" destId="{503B7FB5-047C-4777-8C14-1D5CFA4FD774}" srcOrd="0" destOrd="0" presId="urn:microsoft.com/office/officeart/2005/8/layout/vList3"/>
    <dgm:cxn modelId="{CBC4B5BA-9584-4F8A-A73E-7B8AF8A6499E}" type="presParOf" srcId="{503B7FB5-047C-4777-8C14-1D5CFA4FD774}" destId="{DC6297B2-46DC-4C08-B9EB-51B3ED969910}" srcOrd="0" destOrd="0" presId="urn:microsoft.com/office/officeart/2005/8/layout/vList3"/>
    <dgm:cxn modelId="{88E201B2-581B-45BD-A615-81B377B11B91}" type="presParOf" srcId="{503B7FB5-047C-4777-8C14-1D5CFA4FD774}" destId="{7557E521-1DEE-4C05-B4D9-28EFFAF6A2D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161E614-E3D2-4699-A933-18F4BB0BF2D2}" type="doc">
      <dgm:prSet loTypeId="urn:microsoft.com/office/officeart/2005/8/layout/hProcess11" loCatId="process" qsTypeId="urn:microsoft.com/office/officeart/2005/8/quickstyle/simple1" qsCatId="simple" csTypeId="urn:microsoft.com/office/officeart/2005/8/colors/accent1_1" csCatId="accent1" phldr="1"/>
      <dgm:spPr/>
      <dgm:t>
        <a:bodyPr/>
        <a:lstStyle/>
        <a:p>
          <a:endParaRPr lang="es-CO"/>
        </a:p>
      </dgm:t>
    </dgm:pt>
    <dgm:pt modelId="{F78C26D8-96E0-4425-BE81-48AAD4B2F58E}">
      <dgm:prSet/>
      <dgm:spPr/>
      <dgm:t>
        <a:bodyPr/>
        <a:lstStyle/>
        <a:p>
          <a:pPr rtl="0"/>
          <a:r>
            <a:rPr lang="es-CO" b="1" dirty="0" smtClean="0">
              <a:solidFill>
                <a:srgbClr val="002060"/>
              </a:solidFill>
              <a:latin typeface="Arial Narrow" panose="020B0606020202030204" pitchFamily="34" charset="0"/>
            </a:rPr>
            <a:t>Es  antídoto a cualquier forma de liderazgo heroico, </a:t>
          </a:r>
          <a:endParaRPr lang="es-CO" b="1" dirty="0">
            <a:solidFill>
              <a:srgbClr val="002060"/>
            </a:solidFill>
            <a:latin typeface="Arial Narrow" panose="020B0606020202030204" pitchFamily="34" charset="0"/>
          </a:endParaRPr>
        </a:p>
      </dgm:t>
    </dgm:pt>
    <dgm:pt modelId="{87624570-A0FC-4C84-A80C-8452DAAE9AFF}" type="parTrans" cxnId="{7736FB4F-E72A-4CE7-85DE-CB1C5F75B37D}">
      <dgm:prSet/>
      <dgm:spPr/>
      <dgm:t>
        <a:bodyPr/>
        <a:lstStyle/>
        <a:p>
          <a:endParaRPr lang="es-CO"/>
        </a:p>
      </dgm:t>
    </dgm:pt>
    <dgm:pt modelId="{768E2DD7-9603-4678-BF9A-15CCCD33B363}" type="sibTrans" cxnId="{7736FB4F-E72A-4CE7-85DE-CB1C5F75B37D}">
      <dgm:prSet/>
      <dgm:spPr/>
      <dgm:t>
        <a:bodyPr/>
        <a:lstStyle/>
        <a:p>
          <a:endParaRPr lang="es-CO"/>
        </a:p>
      </dgm:t>
    </dgm:pt>
    <dgm:pt modelId="{D1F81BFD-01D8-4203-A646-D4F0018C1115}">
      <dgm:prSet/>
      <dgm:spPr/>
      <dgm:t>
        <a:bodyPr/>
        <a:lstStyle/>
        <a:p>
          <a:pPr algn="r" rtl="0"/>
          <a:r>
            <a:rPr lang="es-CO" b="1" dirty="0" smtClean="0">
              <a:solidFill>
                <a:srgbClr val="002060"/>
              </a:solidFill>
              <a:latin typeface="Arial Narrow" panose="020B0606020202030204" pitchFamily="34" charset="0"/>
            </a:rPr>
            <a:t>el liderazgo distribuido NO es un nuevo tipo de liderazgo,</a:t>
          </a:r>
          <a:endParaRPr lang="es-CO" b="1" dirty="0">
            <a:solidFill>
              <a:srgbClr val="002060"/>
            </a:solidFill>
            <a:latin typeface="Arial Narrow" panose="020B0606020202030204" pitchFamily="34" charset="0"/>
          </a:endParaRPr>
        </a:p>
      </dgm:t>
    </dgm:pt>
    <dgm:pt modelId="{27F48E97-4E53-423E-9796-2A0C866B3DB7}" type="parTrans" cxnId="{8E0FABAD-DF3A-4F4E-B9DC-B8898ABA3C63}">
      <dgm:prSet/>
      <dgm:spPr/>
      <dgm:t>
        <a:bodyPr/>
        <a:lstStyle/>
        <a:p>
          <a:endParaRPr lang="es-CO"/>
        </a:p>
      </dgm:t>
    </dgm:pt>
    <dgm:pt modelId="{EAE7AFE7-68D3-4283-988B-2F592E7EB4AC}" type="sibTrans" cxnId="{8E0FABAD-DF3A-4F4E-B9DC-B8898ABA3C63}">
      <dgm:prSet/>
      <dgm:spPr/>
      <dgm:t>
        <a:bodyPr/>
        <a:lstStyle/>
        <a:p>
          <a:endParaRPr lang="es-CO"/>
        </a:p>
      </dgm:t>
    </dgm:pt>
    <dgm:pt modelId="{33E5E0A1-08F4-49E2-AB94-843ED1668E74}">
      <dgm:prSet/>
      <dgm:spPr/>
      <dgm:t>
        <a:bodyPr/>
        <a:lstStyle/>
        <a:p>
          <a:pPr rtl="0"/>
          <a:r>
            <a:rPr lang="es-CO" b="1" dirty="0" smtClean="0">
              <a:solidFill>
                <a:srgbClr val="002060"/>
              </a:solidFill>
              <a:latin typeface="Arial Narrow" panose="020B0606020202030204" pitchFamily="34" charset="0"/>
            </a:rPr>
            <a:t> Es un modo nuevo de ejercerlo y conceptualizarlo</a:t>
          </a:r>
          <a:endParaRPr lang="es-CO" b="1" dirty="0">
            <a:solidFill>
              <a:srgbClr val="002060"/>
            </a:solidFill>
            <a:latin typeface="Arial Narrow" panose="020B0606020202030204" pitchFamily="34" charset="0"/>
          </a:endParaRPr>
        </a:p>
      </dgm:t>
    </dgm:pt>
    <dgm:pt modelId="{F838F0D5-1F8E-44AD-BC66-D6F03ED27B75}" type="parTrans" cxnId="{68789594-D059-4F0B-9B82-A282AF36FA9F}">
      <dgm:prSet/>
      <dgm:spPr/>
      <dgm:t>
        <a:bodyPr/>
        <a:lstStyle/>
        <a:p>
          <a:endParaRPr lang="es-CO"/>
        </a:p>
      </dgm:t>
    </dgm:pt>
    <dgm:pt modelId="{D8F9E568-0A87-4E60-9005-6A638EDC8B9D}" type="sibTrans" cxnId="{68789594-D059-4F0B-9B82-A282AF36FA9F}">
      <dgm:prSet/>
      <dgm:spPr/>
      <dgm:t>
        <a:bodyPr/>
        <a:lstStyle/>
        <a:p>
          <a:endParaRPr lang="es-CO"/>
        </a:p>
      </dgm:t>
    </dgm:pt>
    <dgm:pt modelId="{3F9F3B0D-BDEB-4033-BE1F-BFC5E829770C}">
      <dgm:prSet/>
      <dgm:spPr/>
      <dgm:t>
        <a:bodyPr/>
        <a:lstStyle/>
        <a:p>
          <a:pPr rtl="0"/>
          <a:r>
            <a:rPr lang="es-CO" b="1" dirty="0" smtClean="0">
              <a:solidFill>
                <a:srgbClr val="002060"/>
              </a:solidFill>
              <a:latin typeface="Arial Narrow" panose="020B0606020202030204" pitchFamily="34" charset="0"/>
            </a:rPr>
            <a:t>Se asocia a una democratización de la vida organizativa y a una condición para la mejora interna</a:t>
          </a:r>
          <a:endParaRPr lang="es-CO" b="1" dirty="0">
            <a:solidFill>
              <a:srgbClr val="002060"/>
            </a:solidFill>
            <a:latin typeface="Arial Narrow" panose="020B0606020202030204" pitchFamily="34" charset="0"/>
          </a:endParaRPr>
        </a:p>
      </dgm:t>
    </dgm:pt>
    <dgm:pt modelId="{B509FC6C-645C-4C25-BF2F-83D5534A3B86}" type="parTrans" cxnId="{72B47B17-4C97-4842-8D22-54941CDE93F8}">
      <dgm:prSet/>
      <dgm:spPr/>
      <dgm:t>
        <a:bodyPr/>
        <a:lstStyle/>
        <a:p>
          <a:endParaRPr lang="es-CO"/>
        </a:p>
      </dgm:t>
    </dgm:pt>
    <dgm:pt modelId="{C5C6AB72-19FD-4B5A-B9DA-8D4F30D6DDC4}" type="sibTrans" cxnId="{72B47B17-4C97-4842-8D22-54941CDE93F8}">
      <dgm:prSet/>
      <dgm:spPr/>
      <dgm:t>
        <a:bodyPr/>
        <a:lstStyle/>
        <a:p>
          <a:endParaRPr lang="es-CO"/>
        </a:p>
      </dgm:t>
    </dgm:pt>
    <dgm:pt modelId="{55AAA9AE-4369-4D05-B451-4D0A30FB1D05}">
      <dgm:prSet/>
      <dgm:spPr/>
      <dgm:t>
        <a:bodyPr/>
        <a:lstStyle/>
        <a:p>
          <a:pPr rtl="0"/>
          <a:r>
            <a:rPr lang="es-CO" b="1" dirty="0" smtClean="0">
              <a:solidFill>
                <a:srgbClr val="002060"/>
              </a:solidFill>
              <a:latin typeface="Arial Narrow" panose="020B0606020202030204" pitchFamily="34" charset="0"/>
            </a:rPr>
            <a:t>Puede adoptar formas «híbridas». </a:t>
          </a:r>
          <a:endParaRPr lang="es-CO" b="1" dirty="0">
            <a:solidFill>
              <a:srgbClr val="002060"/>
            </a:solidFill>
            <a:latin typeface="Arial Narrow" panose="020B0606020202030204" pitchFamily="34" charset="0"/>
          </a:endParaRPr>
        </a:p>
      </dgm:t>
    </dgm:pt>
    <dgm:pt modelId="{FE972391-DC21-4885-A0C5-8E4873D97B47}" type="parTrans" cxnId="{FDDE2AD1-1054-49FB-8A12-3F604F8A3DB4}">
      <dgm:prSet/>
      <dgm:spPr/>
      <dgm:t>
        <a:bodyPr/>
        <a:lstStyle/>
        <a:p>
          <a:endParaRPr lang="es-CO"/>
        </a:p>
      </dgm:t>
    </dgm:pt>
    <dgm:pt modelId="{E067BF3C-C339-476A-BF61-ED0B8CEC266B}" type="sibTrans" cxnId="{FDDE2AD1-1054-49FB-8A12-3F604F8A3DB4}">
      <dgm:prSet/>
      <dgm:spPr/>
      <dgm:t>
        <a:bodyPr/>
        <a:lstStyle/>
        <a:p>
          <a:endParaRPr lang="es-CO"/>
        </a:p>
      </dgm:t>
    </dgm:pt>
    <dgm:pt modelId="{645BB4B8-A38D-4AA8-81CA-26ECE9E6B190}" type="pres">
      <dgm:prSet presAssocID="{6161E614-E3D2-4699-A933-18F4BB0BF2D2}" presName="Name0" presStyleCnt="0">
        <dgm:presLayoutVars>
          <dgm:dir/>
          <dgm:resizeHandles val="exact"/>
        </dgm:presLayoutVars>
      </dgm:prSet>
      <dgm:spPr/>
      <dgm:t>
        <a:bodyPr/>
        <a:lstStyle/>
        <a:p>
          <a:endParaRPr lang="es-CO"/>
        </a:p>
      </dgm:t>
    </dgm:pt>
    <dgm:pt modelId="{6DCC90CA-A816-4C88-878C-A2EB787CB6B9}" type="pres">
      <dgm:prSet presAssocID="{6161E614-E3D2-4699-A933-18F4BB0BF2D2}" presName="arrow" presStyleLbl="bgShp" presStyleIdx="0" presStyleCnt="1"/>
      <dgm:spPr/>
      <dgm:t>
        <a:bodyPr/>
        <a:lstStyle/>
        <a:p>
          <a:endParaRPr lang="es-CO"/>
        </a:p>
      </dgm:t>
    </dgm:pt>
    <dgm:pt modelId="{455B273C-56E4-42A4-B428-E49142DBA61D}" type="pres">
      <dgm:prSet presAssocID="{6161E614-E3D2-4699-A933-18F4BB0BF2D2}" presName="points" presStyleCnt="0"/>
      <dgm:spPr/>
      <dgm:t>
        <a:bodyPr/>
        <a:lstStyle/>
        <a:p>
          <a:endParaRPr lang="es-CO"/>
        </a:p>
      </dgm:t>
    </dgm:pt>
    <dgm:pt modelId="{AF322B0C-32F8-404A-9A56-02916F930636}" type="pres">
      <dgm:prSet presAssocID="{F78C26D8-96E0-4425-BE81-48AAD4B2F58E}" presName="compositeA" presStyleCnt="0"/>
      <dgm:spPr/>
      <dgm:t>
        <a:bodyPr/>
        <a:lstStyle/>
        <a:p>
          <a:endParaRPr lang="es-CO"/>
        </a:p>
      </dgm:t>
    </dgm:pt>
    <dgm:pt modelId="{FA936481-566A-4CCF-B828-C651651ADBA6}" type="pres">
      <dgm:prSet presAssocID="{F78C26D8-96E0-4425-BE81-48AAD4B2F58E}" presName="textA" presStyleLbl="revTx" presStyleIdx="0" presStyleCnt="5">
        <dgm:presLayoutVars>
          <dgm:bulletEnabled val="1"/>
        </dgm:presLayoutVars>
      </dgm:prSet>
      <dgm:spPr/>
      <dgm:t>
        <a:bodyPr/>
        <a:lstStyle/>
        <a:p>
          <a:endParaRPr lang="es-CO"/>
        </a:p>
      </dgm:t>
    </dgm:pt>
    <dgm:pt modelId="{AD18A17A-E595-474D-9533-53AA42277049}" type="pres">
      <dgm:prSet presAssocID="{F78C26D8-96E0-4425-BE81-48AAD4B2F58E}" presName="circleA" presStyleLbl="node1" presStyleIdx="0" presStyleCnt="5"/>
      <dgm:spPr/>
      <dgm:t>
        <a:bodyPr/>
        <a:lstStyle/>
        <a:p>
          <a:endParaRPr lang="es-CO"/>
        </a:p>
      </dgm:t>
    </dgm:pt>
    <dgm:pt modelId="{4638D932-555D-4117-951F-4AB66FF234B2}" type="pres">
      <dgm:prSet presAssocID="{F78C26D8-96E0-4425-BE81-48AAD4B2F58E}" presName="spaceA" presStyleCnt="0"/>
      <dgm:spPr/>
      <dgm:t>
        <a:bodyPr/>
        <a:lstStyle/>
        <a:p>
          <a:endParaRPr lang="es-CO"/>
        </a:p>
      </dgm:t>
    </dgm:pt>
    <dgm:pt modelId="{BC76914C-5542-46EE-86AB-9A4A44FCD8B0}" type="pres">
      <dgm:prSet presAssocID="{768E2DD7-9603-4678-BF9A-15CCCD33B363}" presName="space" presStyleCnt="0"/>
      <dgm:spPr/>
      <dgm:t>
        <a:bodyPr/>
        <a:lstStyle/>
        <a:p>
          <a:endParaRPr lang="es-CO"/>
        </a:p>
      </dgm:t>
    </dgm:pt>
    <dgm:pt modelId="{222F5F86-6844-4ED6-8268-64E54EAB0E07}" type="pres">
      <dgm:prSet presAssocID="{D1F81BFD-01D8-4203-A646-D4F0018C1115}" presName="compositeB" presStyleCnt="0"/>
      <dgm:spPr/>
      <dgm:t>
        <a:bodyPr/>
        <a:lstStyle/>
        <a:p>
          <a:endParaRPr lang="es-CO"/>
        </a:p>
      </dgm:t>
    </dgm:pt>
    <dgm:pt modelId="{B87C230B-218B-41C4-A46D-D53A433648A7}" type="pres">
      <dgm:prSet presAssocID="{D1F81BFD-01D8-4203-A646-D4F0018C1115}" presName="textB" presStyleLbl="revTx" presStyleIdx="1" presStyleCnt="5">
        <dgm:presLayoutVars>
          <dgm:bulletEnabled val="1"/>
        </dgm:presLayoutVars>
      </dgm:prSet>
      <dgm:spPr/>
      <dgm:t>
        <a:bodyPr/>
        <a:lstStyle/>
        <a:p>
          <a:endParaRPr lang="es-CO"/>
        </a:p>
      </dgm:t>
    </dgm:pt>
    <dgm:pt modelId="{027C037E-C6C8-4B20-A0BD-87D04DBD525A}" type="pres">
      <dgm:prSet presAssocID="{D1F81BFD-01D8-4203-A646-D4F0018C1115}" presName="circleB" presStyleLbl="node1" presStyleIdx="1" presStyleCnt="5"/>
      <dgm:spPr/>
      <dgm:t>
        <a:bodyPr/>
        <a:lstStyle/>
        <a:p>
          <a:endParaRPr lang="es-CO"/>
        </a:p>
      </dgm:t>
    </dgm:pt>
    <dgm:pt modelId="{3480972B-0404-414F-8C37-53B9CE2C202A}" type="pres">
      <dgm:prSet presAssocID="{D1F81BFD-01D8-4203-A646-D4F0018C1115}" presName="spaceB" presStyleCnt="0"/>
      <dgm:spPr/>
      <dgm:t>
        <a:bodyPr/>
        <a:lstStyle/>
        <a:p>
          <a:endParaRPr lang="es-CO"/>
        </a:p>
      </dgm:t>
    </dgm:pt>
    <dgm:pt modelId="{A28F69AC-5A1E-4658-9AFF-A43DA1BFAA53}" type="pres">
      <dgm:prSet presAssocID="{EAE7AFE7-68D3-4283-988B-2F592E7EB4AC}" presName="space" presStyleCnt="0"/>
      <dgm:spPr/>
      <dgm:t>
        <a:bodyPr/>
        <a:lstStyle/>
        <a:p>
          <a:endParaRPr lang="es-CO"/>
        </a:p>
      </dgm:t>
    </dgm:pt>
    <dgm:pt modelId="{F537EB71-D874-4CA4-AD0A-475FE40F7AD5}" type="pres">
      <dgm:prSet presAssocID="{33E5E0A1-08F4-49E2-AB94-843ED1668E74}" presName="compositeA" presStyleCnt="0"/>
      <dgm:spPr/>
      <dgm:t>
        <a:bodyPr/>
        <a:lstStyle/>
        <a:p>
          <a:endParaRPr lang="es-CO"/>
        </a:p>
      </dgm:t>
    </dgm:pt>
    <dgm:pt modelId="{E22BE885-D386-4BFC-82F8-B9542352A396}" type="pres">
      <dgm:prSet presAssocID="{33E5E0A1-08F4-49E2-AB94-843ED1668E74}" presName="textA" presStyleLbl="revTx" presStyleIdx="2" presStyleCnt="5">
        <dgm:presLayoutVars>
          <dgm:bulletEnabled val="1"/>
        </dgm:presLayoutVars>
      </dgm:prSet>
      <dgm:spPr/>
      <dgm:t>
        <a:bodyPr/>
        <a:lstStyle/>
        <a:p>
          <a:endParaRPr lang="es-CO"/>
        </a:p>
      </dgm:t>
    </dgm:pt>
    <dgm:pt modelId="{17A2E010-E25F-4D12-8C23-CA79E4A6F8EA}" type="pres">
      <dgm:prSet presAssocID="{33E5E0A1-08F4-49E2-AB94-843ED1668E74}" presName="circleA" presStyleLbl="node1" presStyleIdx="2" presStyleCnt="5"/>
      <dgm:spPr/>
      <dgm:t>
        <a:bodyPr/>
        <a:lstStyle/>
        <a:p>
          <a:endParaRPr lang="es-CO"/>
        </a:p>
      </dgm:t>
    </dgm:pt>
    <dgm:pt modelId="{341033D2-8732-46E3-977B-D46DED19EC78}" type="pres">
      <dgm:prSet presAssocID="{33E5E0A1-08F4-49E2-AB94-843ED1668E74}" presName="spaceA" presStyleCnt="0"/>
      <dgm:spPr/>
      <dgm:t>
        <a:bodyPr/>
        <a:lstStyle/>
        <a:p>
          <a:endParaRPr lang="es-CO"/>
        </a:p>
      </dgm:t>
    </dgm:pt>
    <dgm:pt modelId="{8389CBF3-7228-429F-8BA7-A67730D01106}" type="pres">
      <dgm:prSet presAssocID="{D8F9E568-0A87-4E60-9005-6A638EDC8B9D}" presName="space" presStyleCnt="0"/>
      <dgm:spPr/>
      <dgm:t>
        <a:bodyPr/>
        <a:lstStyle/>
        <a:p>
          <a:endParaRPr lang="es-CO"/>
        </a:p>
      </dgm:t>
    </dgm:pt>
    <dgm:pt modelId="{CAA6316A-7F22-4C1F-BD3D-F07DF27A55D1}" type="pres">
      <dgm:prSet presAssocID="{55AAA9AE-4369-4D05-B451-4D0A30FB1D05}" presName="compositeB" presStyleCnt="0"/>
      <dgm:spPr/>
      <dgm:t>
        <a:bodyPr/>
        <a:lstStyle/>
        <a:p>
          <a:endParaRPr lang="es-CO"/>
        </a:p>
      </dgm:t>
    </dgm:pt>
    <dgm:pt modelId="{17B75AF4-3353-4BF9-81EB-555F378033BC}" type="pres">
      <dgm:prSet presAssocID="{55AAA9AE-4369-4D05-B451-4D0A30FB1D05}" presName="textB" presStyleLbl="revTx" presStyleIdx="3" presStyleCnt="5">
        <dgm:presLayoutVars>
          <dgm:bulletEnabled val="1"/>
        </dgm:presLayoutVars>
      </dgm:prSet>
      <dgm:spPr/>
      <dgm:t>
        <a:bodyPr/>
        <a:lstStyle/>
        <a:p>
          <a:endParaRPr lang="es-CO"/>
        </a:p>
      </dgm:t>
    </dgm:pt>
    <dgm:pt modelId="{B75C3496-EFE3-492A-BF18-2E024B0133AD}" type="pres">
      <dgm:prSet presAssocID="{55AAA9AE-4369-4D05-B451-4D0A30FB1D05}" presName="circleB" presStyleLbl="node1" presStyleIdx="3" presStyleCnt="5"/>
      <dgm:spPr/>
      <dgm:t>
        <a:bodyPr/>
        <a:lstStyle/>
        <a:p>
          <a:endParaRPr lang="es-CO"/>
        </a:p>
      </dgm:t>
    </dgm:pt>
    <dgm:pt modelId="{6DFA288C-5532-4857-B332-CDC24F6C8D97}" type="pres">
      <dgm:prSet presAssocID="{55AAA9AE-4369-4D05-B451-4D0A30FB1D05}" presName="spaceB" presStyleCnt="0"/>
      <dgm:spPr/>
      <dgm:t>
        <a:bodyPr/>
        <a:lstStyle/>
        <a:p>
          <a:endParaRPr lang="es-CO"/>
        </a:p>
      </dgm:t>
    </dgm:pt>
    <dgm:pt modelId="{FBE38F20-62F9-4743-BC37-E6BFC54A44DE}" type="pres">
      <dgm:prSet presAssocID="{E067BF3C-C339-476A-BF61-ED0B8CEC266B}" presName="space" presStyleCnt="0"/>
      <dgm:spPr/>
      <dgm:t>
        <a:bodyPr/>
        <a:lstStyle/>
        <a:p>
          <a:endParaRPr lang="es-CO"/>
        </a:p>
      </dgm:t>
    </dgm:pt>
    <dgm:pt modelId="{0F167711-1032-4A92-9965-6D72FDC47FD5}" type="pres">
      <dgm:prSet presAssocID="{3F9F3B0D-BDEB-4033-BE1F-BFC5E829770C}" presName="compositeA" presStyleCnt="0"/>
      <dgm:spPr/>
      <dgm:t>
        <a:bodyPr/>
        <a:lstStyle/>
        <a:p>
          <a:endParaRPr lang="es-CO"/>
        </a:p>
      </dgm:t>
    </dgm:pt>
    <dgm:pt modelId="{09305512-0AA3-419E-B906-AB6B53348B0B}" type="pres">
      <dgm:prSet presAssocID="{3F9F3B0D-BDEB-4033-BE1F-BFC5E829770C}" presName="textA" presStyleLbl="revTx" presStyleIdx="4" presStyleCnt="5">
        <dgm:presLayoutVars>
          <dgm:bulletEnabled val="1"/>
        </dgm:presLayoutVars>
      </dgm:prSet>
      <dgm:spPr/>
      <dgm:t>
        <a:bodyPr/>
        <a:lstStyle/>
        <a:p>
          <a:endParaRPr lang="es-CO"/>
        </a:p>
      </dgm:t>
    </dgm:pt>
    <dgm:pt modelId="{DFC67AE4-49AF-4887-99EE-FD50A935C7E9}" type="pres">
      <dgm:prSet presAssocID="{3F9F3B0D-BDEB-4033-BE1F-BFC5E829770C}" presName="circleA" presStyleLbl="node1" presStyleIdx="4" presStyleCnt="5"/>
      <dgm:spPr/>
      <dgm:t>
        <a:bodyPr/>
        <a:lstStyle/>
        <a:p>
          <a:endParaRPr lang="es-CO"/>
        </a:p>
      </dgm:t>
    </dgm:pt>
    <dgm:pt modelId="{FE8F6EBF-7599-4BFC-A16B-528B0A079901}" type="pres">
      <dgm:prSet presAssocID="{3F9F3B0D-BDEB-4033-BE1F-BFC5E829770C}" presName="spaceA" presStyleCnt="0"/>
      <dgm:spPr/>
      <dgm:t>
        <a:bodyPr/>
        <a:lstStyle/>
        <a:p>
          <a:endParaRPr lang="es-CO"/>
        </a:p>
      </dgm:t>
    </dgm:pt>
  </dgm:ptLst>
  <dgm:cxnLst>
    <dgm:cxn modelId="{7736FB4F-E72A-4CE7-85DE-CB1C5F75B37D}" srcId="{6161E614-E3D2-4699-A933-18F4BB0BF2D2}" destId="{F78C26D8-96E0-4425-BE81-48AAD4B2F58E}" srcOrd="0" destOrd="0" parTransId="{87624570-A0FC-4C84-A80C-8452DAAE9AFF}" sibTransId="{768E2DD7-9603-4678-BF9A-15CCCD33B363}"/>
    <dgm:cxn modelId="{8E0FABAD-DF3A-4F4E-B9DC-B8898ABA3C63}" srcId="{6161E614-E3D2-4699-A933-18F4BB0BF2D2}" destId="{D1F81BFD-01D8-4203-A646-D4F0018C1115}" srcOrd="1" destOrd="0" parTransId="{27F48E97-4E53-423E-9796-2A0C866B3DB7}" sibTransId="{EAE7AFE7-68D3-4283-988B-2F592E7EB4AC}"/>
    <dgm:cxn modelId="{28AB4EE3-3FE6-4EBE-BF3D-7DE7597988CF}" type="presOf" srcId="{55AAA9AE-4369-4D05-B451-4D0A30FB1D05}" destId="{17B75AF4-3353-4BF9-81EB-555F378033BC}" srcOrd="0" destOrd="0" presId="urn:microsoft.com/office/officeart/2005/8/layout/hProcess11"/>
    <dgm:cxn modelId="{EBD5A754-5B44-4F5D-AC61-D74AAC492B0D}" type="presOf" srcId="{F78C26D8-96E0-4425-BE81-48AAD4B2F58E}" destId="{FA936481-566A-4CCF-B828-C651651ADBA6}" srcOrd="0" destOrd="0" presId="urn:microsoft.com/office/officeart/2005/8/layout/hProcess11"/>
    <dgm:cxn modelId="{68789594-D059-4F0B-9B82-A282AF36FA9F}" srcId="{6161E614-E3D2-4699-A933-18F4BB0BF2D2}" destId="{33E5E0A1-08F4-49E2-AB94-843ED1668E74}" srcOrd="2" destOrd="0" parTransId="{F838F0D5-1F8E-44AD-BC66-D6F03ED27B75}" sibTransId="{D8F9E568-0A87-4E60-9005-6A638EDC8B9D}"/>
    <dgm:cxn modelId="{72B47B17-4C97-4842-8D22-54941CDE93F8}" srcId="{6161E614-E3D2-4699-A933-18F4BB0BF2D2}" destId="{3F9F3B0D-BDEB-4033-BE1F-BFC5E829770C}" srcOrd="4" destOrd="0" parTransId="{B509FC6C-645C-4C25-BF2F-83D5534A3B86}" sibTransId="{C5C6AB72-19FD-4B5A-B9DA-8D4F30D6DDC4}"/>
    <dgm:cxn modelId="{81AD7142-F7F5-46E0-B6F1-2B84055E655E}" type="presOf" srcId="{3F9F3B0D-BDEB-4033-BE1F-BFC5E829770C}" destId="{09305512-0AA3-419E-B906-AB6B53348B0B}" srcOrd="0" destOrd="0" presId="urn:microsoft.com/office/officeart/2005/8/layout/hProcess11"/>
    <dgm:cxn modelId="{1A392573-58BF-4069-B70A-C70BEFF7CAA1}" type="presOf" srcId="{6161E614-E3D2-4699-A933-18F4BB0BF2D2}" destId="{645BB4B8-A38D-4AA8-81CA-26ECE9E6B190}" srcOrd="0" destOrd="0" presId="urn:microsoft.com/office/officeart/2005/8/layout/hProcess11"/>
    <dgm:cxn modelId="{FDDE2AD1-1054-49FB-8A12-3F604F8A3DB4}" srcId="{6161E614-E3D2-4699-A933-18F4BB0BF2D2}" destId="{55AAA9AE-4369-4D05-B451-4D0A30FB1D05}" srcOrd="3" destOrd="0" parTransId="{FE972391-DC21-4885-A0C5-8E4873D97B47}" sibTransId="{E067BF3C-C339-476A-BF61-ED0B8CEC266B}"/>
    <dgm:cxn modelId="{44954AFC-A4A0-4E1D-A6B8-CF968CC97805}" type="presOf" srcId="{33E5E0A1-08F4-49E2-AB94-843ED1668E74}" destId="{E22BE885-D386-4BFC-82F8-B9542352A396}" srcOrd="0" destOrd="0" presId="urn:microsoft.com/office/officeart/2005/8/layout/hProcess11"/>
    <dgm:cxn modelId="{01C8B296-8017-48B4-9802-E867A702E27A}" type="presOf" srcId="{D1F81BFD-01D8-4203-A646-D4F0018C1115}" destId="{B87C230B-218B-41C4-A46D-D53A433648A7}" srcOrd="0" destOrd="0" presId="urn:microsoft.com/office/officeart/2005/8/layout/hProcess11"/>
    <dgm:cxn modelId="{19F39AFB-1EDD-4620-850C-CCEC7F0C0E14}" type="presParOf" srcId="{645BB4B8-A38D-4AA8-81CA-26ECE9E6B190}" destId="{6DCC90CA-A816-4C88-878C-A2EB787CB6B9}" srcOrd="0" destOrd="0" presId="urn:microsoft.com/office/officeart/2005/8/layout/hProcess11"/>
    <dgm:cxn modelId="{95524BFD-F30B-441C-BD5E-3AD9A7F471B4}" type="presParOf" srcId="{645BB4B8-A38D-4AA8-81CA-26ECE9E6B190}" destId="{455B273C-56E4-42A4-B428-E49142DBA61D}" srcOrd="1" destOrd="0" presId="urn:microsoft.com/office/officeart/2005/8/layout/hProcess11"/>
    <dgm:cxn modelId="{E0E8301E-CB4C-4D27-A5E5-10EA2C86FAB6}" type="presParOf" srcId="{455B273C-56E4-42A4-B428-E49142DBA61D}" destId="{AF322B0C-32F8-404A-9A56-02916F930636}" srcOrd="0" destOrd="0" presId="urn:microsoft.com/office/officeart/2005/8/layout/hProcess11"/>
    <dgm:cxn modelId="{898AAD8C-A1CA-4C61-809C-1F46F7EAACEF}" type="presParOf" srcId="{AF322B0C-32F8-404A-9A56-02916F930636}" destId="{FA936481-566A-4CCF-B828-C651651ADBA6}" srcOrd="0" destOrd="0" presId="urn:microsoft.com/office/officeart/2005/8/layout/hProcess11"/>
    <dgm:cxn modelId="{30536C5E-2F15-4363-8838-23B68C7BEA3D}" type="presParOf" srcId="{AF322B0C-32F8-404A-9A56-02916F930636}" destId="{AD18A17A-E595-474D-9533-53AA42277049}" srcOrd="1" destOrd="0" presId="urn:microsoft.com/office/officeart/2005/8/layout/hProcess11"/>
    <dgm:cxn modelId="{3D6FD789-8B22-4AD8-8C0A-19E18BE14FF8}" type="presParOf" srcId="{AF322B0C-32F8-404A-9A56-02916F930636}" destId="{4638D932-555D-4117-951F-4AB66FF234B2}" srcOrd="2" destOrd="0" presId="urn:microsoft.com/office/officeart/2005/8/layout/hProcess11"/>
    <dgm:cxn modelId="{6C00C93A-7388-4A73-B95A-E7DB739D7409}" type="presParOf" srcId="{455B273C-56E4-42A4-B428-E49142DBA61D}" destId="{BC76914C-5542-46EE-86AB-9A4A44FCD8B0}" srcOrd="1" destOrd="0" presId="urn:microsoft.com/office/officeart/2005/8/layout/hProcess11"/>
    <dgm:cxn modelId="{627915B7-3978-4EE2-8383-31AD695456FE}" type="presParOf" srcId="{455B273C-56E4-42A4-B428-E49142DBA61D}" destId="{222F5F86-6844-4ED6-8268-64E54EAB0E07}" srcOrd="2" destOrd="0" presId="urn:microsoft.com/office/officeart/2005/8/layout/hProcess11"/>
    <dgm:cxn modelId="{D7E75362-41DF-46DF-B2EA-6656872B58BC}" type="presParOf" srcId="{222F5F86-6844-4ED6-8268-64E54EAB0E07}" destId="{B87C230B-218B-41C4-A46D-D53A433648A7}" srcOrd="0" destOrd="0" presId="urn:microsoft.com/office/officeart/2005/8/layout/hProcess11"/>
    <dgm:cxn modelId="{C65602FE-CC6E-48E6-A605-D4ADDD110F21}" type="presParOf" srcId="{222F5F86-6844-4ED6-8268-64E54EAB0E07}" destId="{027C037E-C6C8-4B20-A0BD-87D04DBD525A}" srcOrd="1" destOrd="0" presId="urn:microsoft.com/office/officeart/2005/8/layout/hProcess11"/>
    <dgm:cxn modelId="{C60BD678-8A6C-4823-BFA4-14E12F6A7DB3}" type="presParOf" srcId="{222F5F86-6844-4ED6-8268-64E54EAB0E07}" destId="{3480972B-0404-414F-8C37-53B9CE2C202A}" srcOrd="2" destOrd="0" presId="urn:microsoft.com/office/officeart/2005/8/layout/hProcess11"/>
    <dgm:cxn modelId="{C462752B-95C0-47AC-9CB1-8FAEB70FC098}" type="presParOf" srcId="{455B273C-56E4-42A4-B428-E49142DBA61D}" destId="{A28F69AC-5A1E-4658-9AFF-A43DA1BFAA53}" srcOrd="3" destOrd="0" presId="urn:microsoft.com/office/officeart/2005/8/layout/hProcess11"/>
    <dgm:cxn modelId="{B5669C69-2156-45C2-B8C7-30F02E9C4FF9}" type="presParOf" srcId="{455B273C-56E4-42A4-B428-E49142DBA61D}" destId="{F537EB71-D874-4CA4-AD0A-475FE40F7AD5}" srcOrd="4" destOrd="0" presId="urn:microsoft.com/office/officeart/2005/8/layout/hProcess11"/>
    <dgm:cxn modelId="{EC87FDCC-68B4-4198-A9E0-2ED6FC8C025A}" type="presParOf" srcId="{F537EB71-D874-4CA4-AD0A-475FE40F7AD5}" destId="{E22BE885-D386-4BFC-82F8-B9542352A396}" srcOrd="0" destOrd="0" presId="urn:microsoft.com/office/officeart/2005/8/layout/hProcess11"/>
    <dgm:cxn modelId="{A14AF423-BD52-409E-9FC9-5334551EBC1F}" type="presParOf" srcId="{F537EB71-D874-4CA4-AD0A-475FE40F7AD5}" destId="{17A2E010-E25F-4D12-8C23-CA79E4A6F8EA}" srcOrd="1" destOrd="0" presId="urn:microsoft.com/office/officeart/2005/8/layout/hProcess11"/>
    <dgm:cxn modelId="{DA9D24FD-1DE4-49DB-AAFE-3BAF51DD38B5}" type="presParOf" srcId="{F537EB71-D874-4CA4-AD0A-475FE40F7AD5}" destId="{341033D2-8732-46E3-977B-D46DED19EC78}" srcOrd="2" destOrd="0" presId="urn:microsoft.com/office/officeart/2005/8/layout/hProcess11"/>
    <dgm:cxn modelId="{44FFF89E-28E8-4A25-915D-DEED1F3CB8DC}" type="presParOf" srcId="{455B273C-56E4-42A4-B428-E49142DBA61D}" destId="{8389CBF3-7228-429F-8BA7-A67730D01106}" srcOrd="5" destOrd="0" presId="urn:microsoft.com/office/officeart/2005/8/layout/hProcess11"/>
    <dgm:cxn modelId="{F10B6D34-9A67-47D7-95CC-99E4351D98E9}" type="presParOf" srcId="{455B273C-56E4-42A4-B428-E49142DBA61D}" destId="{CAA6316A-7F22-4C1F-BD3D-F07DF27A55D1}" srcOrd="6" destOrd="0" presId="urn:microsoft.com/office/officeart/2005/8/layout/hProcess11"/>
    <dgm:cxn modelId="{F1F3E492-E6CD-4F01-9056-4E788C2C0D8B}" type="presParOf" srcId="{CAA6316A-7F22-4C1F-BD3D-F07DF27A55D1}" destId="{17B75AF4-3353-4BF9-81EB-555F378033BC}" srcOrd="0" destOrd="0" presId="urn:microsoft.com/office/officeart/2005/8/layout/hProcess11"/>
    <dgm:cxn modelId="{298071E8-5937-4BC4-9597-D76C9EF29C6C}" type="presParOf" srcId="{CAA6316A-7F22-4C1F-BD3D-F07DF27A55D1}" destId="{B75C3496-EFE3-492A-BF18-2E024B0133AD}" srcOrd="1" destOrd="0" presId="urn:microsoft.com/office/officeart/2005/8/layout/hProcess11"/>
    <dgm:cxn modelId="{5CDCA735-A4F4-43E5-8BCA-B71120B37816}" type="presParOf" srcId="{CAA6316A-7F22-4C1F-BD3D-F07DF27A55D1}" destId="{6DFA288C-5532-4857-B332-CDC24F6C8D97}" srcOrd="2" destOrd="0" presId="urn:microsoft.com/office/officeart/2005/8/layout/hProcess11"/>
    <dgm:cxn modelId="{089AEFE4-EA27-40E1-AC99-97AB17A953BC}" type="presParOf" srcId="{455B273C-56E4-42A4-B428-E49142DBA61D}" destId="{FBE38F20-62F9-4743-BC37-E6BFC54A44DE}" srcOrd="7" destOrd="0" presId="urn:microsoft.com/office/officeart/2005/8/layout/hProcess11"/>
    <dgm:cxn modelId="{F1374494-F3C2-4C77-91D9-65E985B94B14}" type="presParOf" srcId="{455B273C-56E4-42A4-B428-E49142DBA61D}" destId="{0F167711-1032-4A92-9965-6D72FDC47FD5}" srcOrd="8" destOrd="0" presId="urn:microsoft.com/office/officeart/2005/8/layout/hProcess11"/>
    <dgm:cxn modelId="{D523E1D6-1D13-4588-BA84-82CFCAF9DDE1}" type="presParOf" srcId="{0F167711-1032-4A92-9965-6D72FDC47FD5}" destId="{09305512-0AA3-419E-B906-AB6B53348B0B}" srcOrd="0" destOrd="0" presId="urn:microsoft.com/office/officeart/2005/8/layout/hProcess11"/>
    <dgm:cxn modelId="{4CBFB840-6D0D-433B-BC3F-049AF8859F5A}" type="presParOf" srcId="{0F167711-1032-4A92-9965-6D72FDC47FD5}" destId="{DFC67AE4-49AF-4887-99EE-FD50A935C7E9}" srcOrd="1" destOrd="0" presId="urn:microsoft.com/office/officeart/2005/8/layout/hProcess11"/>
    <dgm:cxn modelId="{318C7F4F-FB49-439D-8A20-8CDDC4B89C6C}" type="presParOf" srcId="{0F167711-1032-4A92-9965-6D72FDC47FD5}" destId="{FE8F6EBF-7599-4BFC-A16B-528B0A07990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BD72932-FF73-4D4A-BDE2-347A6DD2B453}"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s-CO"/>
        </a:p>
      </dgm:t>
    </dgm:pt>
    <dgm:pt modelId="{1600ADF9-6600-483A-893C-4D53D4ACF54D}">
      <dgm:prSet/>
      <dgm:spPr/>
      <dgm:t>
        <a:bodyPr/>
        <a:lstStyle/>
        <a:p>
          <a:pPr rtl="0"/>
          <a:r>
            <a:rPr lang="es-CO" b="1" i="1" dirty="0" smtClean="0">
              <a:solidFill>
                <a:srgbClr val="002060"/>
              </a:solidFill>
              <a:latin typeface="Arial Narrow" panose="020B0606020202030204" pitchFamily="34" charset="0"/>
            </a:rPr>
            <a:t>Aumenta las oportunidades de la organización de beneficiarse de las capacidades de un mayor número de sus integrantes.</a:t>
          </a:r>
          <a:endParaRPr lang="es-CO" b="1" i="1" dirty="0">
            <a:solidFill>
              <a:srgbClr val="002060"/>
            </a:solidFill>
            <a:latin typeface="Arial Narrow" panose="020B0606020202030204" pitchFamily="34" charset="0"/>
          </a:endParaRPr>
        </a:p>
      </dgm:t>
    </dgm:pt>
    <dgm:pt modelId="{6152578F-259C-4897-9B2F-00094C25E3C0}" type="parTrans" cxnId="{BEBF7BC9-CE13-4EDF-B995-52A3DEE10403}">
      <dgm:prSet/>
      <dgm:spPr/>
      <dgm:t>
        <a:bodyPr/>
        <a:lstStyle/>
        <a:p>
          <a:endParaRPr lang="es-CO"/>
        </a:p>
      </dgm:t>
    </dgm:pt>
    <dgm:pt modelId="{310A7D60-29A5-4ADE-8D6E-F49637C44D10}" type="sibTrans" cxnId="{BEBF7BC9-CE13-4EDF-B995-52A3DEE10403}">
      <dgm:prSet/>
      <dgm:spPr/>
      <dgm:t>
        <a:bodyPr/>
        <a:lstStyle/>
        <a:p>
          <a:endParaRPr lang="es-CO"/>
        </a:p>
      </dgm:t>
    </dgm:pt>
    <dgm:pt modelId="{F2E131FA-1928-43D6-93AE-4478658E95F5}">
      <dgm:prSet/>
      <dgm:spPr/>
      <dgm:t>
        <a:bodyPr/>
        <a:lstStyle/>
        <a:p>
          <a:pPr rtl="0"/>
          <a:r>
            <a:rPr lang="es-CO" b="1" i="1" dirty="0" smtClean="0">
              <a:solidFill>
                <a:srgbClr val="002060"/>
              </a:solidFill>
              <a:latin typeface="Arial Narrow" panose="020B0606020202030204" pitchFamily="34" charset="0"/>
            </a:rPr>
            <a:t>Permite a los miembros capitalizar sus fortalezas individuales.</a:t>
          </a:r>
          <a:endParaRPr lang="es-CO" b="1" i="1" dirty="0">
            <a:solidFill>
              <a:srgbClr val="002060"/>
            </a:solidFill>
            <a:latin typeface="Arial Narrow" panose="020B0606020202030204" pitchFamily="34" charset="0"/>
          </a:endParaRPr>
        </a:p>
      </dgm:t>
    </dgm:pt>
    <dgm:pt modelId="{341D7D2B-8C7B-4300-AC83-187E5F1F37DB}" type="parTrans" cxnId="{608431DE-30E1-45D3-AA98-86ABACEAA49D}">
      <dgm:prSet/>
      <dgm:spPr/>
      <dgm:t>
        <a:bodyPr/>
        <a:lstStyle/>
        <a:p>
          <a:endParaRPr lang="es-CO"/>
        </a:p>
      </dgm:t>
    </dgm:pt>
    <dgm:pt modelId="{184E1332-BB7F-4E4A-BA8E-692CE6D56F74}" type="sibTrans" cxnId="{608431DE-30E1-45D3-AA98-86ABACEAA49D}">
      <dgm:prSet/>
      <dgm:spPr/>
      <dgm:t>
        <a:bodyPr/>
        <a:lstStyle/>
        <a:p>
          <a:endParaRPr lang="es-CO"/>
        </a:p>
      </dgm:t>
    </dgm:pt>
    <dgm:pt modelId="{37ABB5C2-8BE9-4FFE-947E-08BB12961E1A}">
      <dgm:prSet/>
      <dgm:spPr/>
      <dgm:t>
        <a:bodyPr/>
        <a:lstStyle/>
        <a:p>
          <a:pPr rtl="0"/>
          <a:r>
            <a:rPr lang="es-CO" b="1" i="1" dirty="0" smtClean="0">
              <a:solidFill>
                <a:srgbClr val="002060"/>
              </a:solidFill>
              <a:latin typeface="Arial Narrow" panose="020B0606020202030204" pitchFamily="34" charset="0"/>
            </a:rPr>
            <a:t>Promueve, entre los miembros de la organización, un mayor sentimiento de interdependencia.</a:t>
          </a:r>
          <a:endParaRPr lang="es-CO" b="1" i="1" dirty="0">
            <a:solidFill>
              <a:srgbClr val="002060"/>
            </a:solidFill>
            <a:latin typeface="Arial Narrow" panose="020B0606020202030204" pitchFamily="34" charset="0"/>
          </a:endParaRPr>
        </a:p>
      </dgm:t>
    </dgm:pt>
    <dgm:pt modelId="{794BD658-CDF4-4A75-9221-A94B641FC101}" type="parTrans" cxnId="{357D158B-57B5-4A6C-843C-987F54D0333A}">
      <dgm:prSet/>
      <dgm:spPr/>
      <dgm:t>
        <a:bodyPr/>
        <a:lstStyle/>
        <a:p>
          <a:endParaRPr lang="es-CO"/>
        </a:p>
      </dgm:t>
    </dgm:pt>
    <dgm:pt modelId="{00459931-8000-45ED-9B80-3175D49A779E}" type="sibTrans" cxnId="{357D158B-57B5-4A6C-843C-987F54D0333A}">
      <dgm:prSet/>
      <dgm:spPr/>
      <dgm:t>
        <a:bodyPr/>
        <a:lstStyle/>
        <a:p>
          <a:endParaRPr lang="es-CO"/>
        </a:p>
      </dgm:t>
    </dgm:pt>
    <dgm:pt modelId="{C893D429-1D95-4EC2-8056-EA91AA43B734}">
      <dgm:prSet/>
      <dgm:spPr/>
      <dgm:t>
        <a:bodyPr/>
        <a:lstStyle/>
        <a:p>
          <a:pPr rtl="0"/>
          <a:r>
            <a:rPr lang="es-CO" b="1" i="1" dirty="0" smtClean="0">
              <a:solidFill>
                <a:srgbClr val="002060"/>
              </a:solidFill>
              <a:latin typeface="Arial Narrow" panose="020B0606020202030204" pitchFamily="34" charset="0"/>
            </a:rPr>
            <a:t>Promueve un sentido de cómo el propio actuar tiene un efecto sobre la organización en su conjunto. </a:t>
          </a:r>
          <a:endParaRPr lang="es-CO" b="1" i="1" dirty="0">
            <a:solidFill>
              <a:srgbClr val="002060"/>
            </a:solidFill>
            <a:latin typeface="Arial Narrow" panose="020B0606020202030204" pitchFamily="34" charset="0"/>
          </a:endParaRPr>
        </a:p>
      </dgm:t>
    </dgm:pt>
    <dgm:pt modelId="{74229D42-C596-48C1-AE07-DCC9D8D04BE9}" type="parTrans" cxnId="{8893856E-ECAF-4809-AFB9-C0781F06287C}">
      <dgm:prSet/>
      <dgm:spPr/>
      <dgm:t>
        <a:bodyPr/>
        <a:lstStyle/>
        <a:p>
          <a:endParaRPr lang="es-CO"/>
        </a:p>
      </dgm:t>
    </dgm:pt>
    <dgm:pt modelId="{3B88616C-4AEC-4011-9A3A-334EF275F9F5}" type="sibTrans" cxnId="{8893856E-ECAF-4809-AFB9-C0781F06287C}">
      <dgm:prSet/>
      <dgm:spPr/>
      <dgm:t>
        <a:bodyPr/>
        <a:lstStyle/>
        <a:p>
          <a:endParaRPr lang="es-CO"/>
        </a:p>
      </dgm:t>
    </dgm:pt>
    <dgm:pt modelId="{009B59B3-CE66-4EE1-9823-4CF38C0A04D4}">
      <dgm:prSet/>
      <dgm:spPr/>
      <dgm:t>
        <a:bodyPr/>
        <a:lstStyle/>
        <a:p>
          <a:pPr rtl="0"/>
          <a:r>
            <a:rPr lang="es-CO" b="1" i="1" dirty="0" smtClean="0">
              <a:solidFill>
                <a:srgbClr val="002060"/>
              </a:solidFill>
              <a:latin typeface="Arial Narrow" panose="020B0606020202030204" pitchFamily="34" charset="0"/>
            </a:rPr>
            <a:t>Mediante una mayor participación en la toma de decisiones, puede desarrollarse un mayor compromiso con las metas y las estrategias de la organización</a:t>
          </a:r>
          <a:endParaRPr lang="es-CO" b="1" i="1" dirty="0">
            <a:solidFill>
              <a:srgbClr val="002060"/>
            </a:solidFill>
            <a:latin typeface="Arial Narrow" panose="020B0606020202030204" pitchFamily="34" charset="0"/>
          </a:endParaRPr>
        </a:p>
      </dgm:t>
    </dgm:pt>
    <dgm:pt modelId="{375441BD-D89A-4753-B5FF-F026F298C4D3}" type="parTrans" cxnId="{46CF7D26-EFD8-460A-966E-56365C159B2B}">
      <dgm:prSet/>
      <dgm:spPr/>
      <dgm:t>
        <a:bodyPr/>
        <a:lstStyle/>
        <a:p>
          <a:endParaRPr lang="es-CO"/>
        </a:p>
      </dgm:t>
    </dgm:pt>
    <dgm:pt modelId="{7D3079AF-0BA1-4138-B3CD-3AD36A9D93DB}" type="sibTrans" cxnId="{46CF7D26-EFD8-460A-966E-56365C159B2B}">
      <dgm:prSet/>
      <dgm:spPr/>
      <dgm:t>
        <a:bodyPr/>
        <a:lstStyle/>
        <a:p>
          <a:endParaRPr lang="es-CO"/>
        </a:p>
      </dgm:t>
    </dgm:pt>
    <dgm:pt modelId="{AB22207A-FC3C-444A-97B6-3C5EBC1CC3CE}" type="pres">
      <dgm:prSet presAssocID="{7BD72932-FF73-4D4A-BDE2-347A6DD2B453}" presName="outerComposite" presStyleCnt="0">
        <dgm:presLayoutVars>
          <dgm:chMax val="5"/>
          <dgm:dir/>
          <dgm:resizeHandles val="exact"/>
        </dgm:presLayoutVars>
      </dgm:prSet>
      <dgm:spPr/>
      <dgm:t>
        <a:bodyPr/>
        <a:lstStyle/>
        <a:p>
          <a:endParaRPr lang="es-CO"/>
        </a:p>
      </dgm:t>
    </dgm:pt>
    <dgm:pt modelId="{D0693BFD-5B65-44F8-A542-AD75191C48B8}" type="pres">
      <dgm:prSet presAssocID="{7BD72932-FF73-4D4A-BDE2-347A6DD2B453}" presName="dummyMaxCanvas" presStyleCnt="0">
        <dgm:presLayoutVars/>
      </dgm:prSet>
      <dgm:spPr/>
      <dgm:t>
        <a:bodyPr/>
        <a:lstStyle/>
        <a:p>
          <a:endParaRPr lang="es-CO"/>
        </a:p>
      </dgm:t>
    </dgm:pt>
    <dgm:pt modelId="{668D0F41-4D33-46AC-A4A9-AEF6E2D65835}" type="pres">
      <dgm:prSet presAssocID="{7BD72932-FF73-4D4A-BDE2-347A6DD2B453}" presName="FiveNodes_1" presStyleLbl="node1" presStyleIdx="0" presStyleCnt="5">
        <dgm:presLayoutVars>
          <dgm:bulletEnabled val="1"/>
        </dgm:presLayoutVars>
      </dgm:prSet>
      <dgm:spPr/>
      <dgm:t>
        <a:bodyPr/>
        <a:lstStyle/>
        <a:p>
          <a:endParaRPr lang="es-CO"/>
        </a:p>
      </dgm:t>
    </dgm:pt>
    <dgm:pt modelId="{97D4D9FC-4D01-4681-92E0-A3AE2BD90311}" type="pres">
      <dgm:prSet presAssocID="{7BD72932-FF73-4D4A-BDE2-347A6DD2B453}" presName="FiveNodes_2" presStyleLbl="node1" presStyleIdx="1" presStyleCnt="5">
        <dgm:presLayoutVars>
          <dgm:bulletEnabled val="1"/>
        </dgm:presLayoutVars>
      </dgm:prSet>
      <dgm:spPr/>
      <dgm:t>
        <a:bodyPr/>
        <a:lstStyle/>
        <a:p>
          <a:endParaRPr lang="es-CO"/>
        </a:p>
      </dgm:t>
    </dgm:pt>
    <dgm:pt modelId="{084DC638-E802-414E-BC7F-56B405C36CB6}" type="pres">
      <dgm:prSet presAssocID="{7BD72932-FF73-4D4A-BDE2-347A6DD2B453}" presName="FiveNodes_3" presStyleLbl="node1" presStyleIdx="2" presStyleCnt="5">
        <dgm:presLayoutVars>
          <dgm:bulletEnabled val="1"/>
        </dgm:presLayoutVars>
      </dgm:prSet>
      <dgm:spPr/>
      <dgm:t>
        <a:bodyPr/>
        <a:lstStyle/>
        <a:p>
          <a:endParaRPr lang="es-CO"/>
        </a:p>
      </dgm:t>
    </dgm:pt>
    <dgm:pt modelId="{E26AC6E2-245F-4A07-898E-B3DAB0823A72}" type="pres">
      <dgm:prSet presAssocID="{7BD72932-FF73-4D4A-BDE2-347A6DD2B453}" presName="FiveNodes_4" presStyleLbl="node1" presStyleIdx="3" presStyleCnt="5">
        <dgm:presLayoutVars>
          <dgm:bulletEnabled val="1"/>
        </dgm:presLayoutVars>
      </dgm:prSet>
      <dgm:spPr/>
      <dgm:t>
        <a:bodyPr/>
        <a:lstStyle/>
        <a:p>
          <a:endParaRPr lang="es-CO"/>
        </a:p>
      </dgm:t>
    </dgm:pt>
    <dgm:pt modelId="{9F7D1BF1-3511-4096-B92E-6C8053B4AF9C}" type="pres">
      <dgm:prSet presAssocID="{7BD72932-FF73-4D4A-BDE2-347A6DD2B453}" presName="FiveNodes_5" presStyleLbl="node1" presStyleIdx="4" presStyleCnt="5">
        <dgm:presLayoutVars>
          <dgm:bulletEnabled val="1"/>
        </dgm:presLayoutVars>
      </dgm:prSet>
      <dgm:spPr/>
      <dgm:t>
        <a:bodyPr/>
        <a:lstStyle/>
        <a:p>
          <a:endParaRPr lang="es-CO"/>
        </a:p>
      </dgm:t>
    </dgm:pt>
    <dgm:pt modelId="{C8EA1306-DEC9-476B-AF09-DBBAB128EEB5}" type="pres">
      <dgm:prSet presAssocID="{7BD72932-FF73-4D4A-BDE2-347A6DD2B453}" presName="FiveConn_1-2" presStyleLbl="fgAccFollowNode1" presStyleIdx="0" presStyleCnt="4">
        <dgm:presLayoutVars>
          <dgm:bulletEnabled val="1"/>
        </dgm:presLayoutVars>
      </dgm:prSet>
      <dgm:spPr/>
      <dgm:t>
        <a:bodyPr/>
        <a:lstStyle/>
        <a:p>
          <a:endParaRPr lang="es-CO"/>
        </a:p>
      </dgm:t>
    </dgm:pt>
    <dgm:pt modelId="{95290BE5-4378-4EC6-9471-B81E030FDDDA}" type="pres">
      <dgm:prSet presAssocID="{7BD72932-FF73-4D4A-BDE2-347A6DD2B453}" presName="FiveConn_2-3" presStyleLbl="fgAccFollowNode1" presStyleIdx="1" presStyleCnt="4">
        <dgm:presLayoutVars>
          <dgm:bulletEnabled val="1"/>
        </dgm:presLayoutVars>
      </dgm:prSet>
      <dgm:spPr/>
      <dgm:t>
        <a:bodyPr/>
        <a:lstStyle/>
        <a:p>
          <a:endParaRPr lang="es-CO"/>
        </a:p>
      </dgm:t>
    </dgm:pt>
    <dgm:pt modelId="{E542E176-B1B3-41B3-8814-B7918FF1167B}" type="pres">
      <dgm:prSet presAssocID="{7BD72932-FF73-4D4A-BDE2-347A6DD2B453}" presName="FiveConn_3-4" presStyleLbl="fgAccFollowNode1" presStyleIdx="2" presStyleCnt="4">
        <dgm:presLayoutVars>
          <dgm:bulletEnabled val="1"/>
        </dgm:presLayoutVars>
      </dgm:prSet>
      <dgm:spPr/>
      <dgm:t>
        <a:bodyPr/>
        <a:lstStyle/>
        <a:p>
          <a:endParaRPr lang="es-CO"/>
        </a:p>
      </dgm:t>
    </dgm:pt>
    <dgm:pt modelId="{AB7940EC-5C02-4B0B-9695-509D35048FB9}" type="pres">
      <dgm:prSet presAssocID="{7BD72932-FF73-4D4A-BDE2-347A6DD2B453}" presName="FiveConn_4-5" presStyleLbl="fgAccFollowNode1" presStyleIdx="3" presStyleCnt="4">
        <dgm:presLayoutVars>
          <dgm:bulletEnabled val="1"/>
        </dgm:presLayoutVars>
      </dgm:prSet>
      <dgm:spPr/>
      <dgm:t>
        <a:bodyPr/>
        <a:lstStyle/>
        <a:p>
          <a:endParaRPr lang="es-CO"/>
        </a:p>
      </dgm:t>
    </dgm:pt>
    <dgm:pt modelId="{DF50D611-5FBA-45F5-91AE-83059706BE97}" type="pres">
      <dgm:prSet presAssocID="{7BD72932-FF73-4D4A-BDE2-347A6DD2B453}" presName="FiveNodes_1_text" presStyleLbl="node1" presStyleIdx="4" presStyleCnt="5">
        <dgm:presLayoutVars>
          <dgm:bulletEnabled val="1"/>
        </dgm:presLayoutVars>
      </dgm:prSet>
      <dgm:spPr/>
      <dgm:t>
        <a:bodyPr/>
        <a:lstStyle/>
        <a:p>
          <a:endParaRPr lang="es-CO"/>
        </a:p>
      </dgm:t>
    </dgm:pt>
    <dgm:pt modelId="{577A2E3C-7463-4BD1-85E1-ED4BD7ED5F1D}" type="pres">
      <dgm:prSet presAssocID="{7BD72932-FF73-4D4A-BDE2-347A6DD2B453}" presName="FiveNodes_2_text" presStyleLbl="node1" presStyleIdx="4" presStyleCnt="5">
        <dgm:presLayoutVars>
          <dgm:bulletEnabled val="1"/>
        </dgm:presLayoutVars>
      </dgm:prSet>
      <dgm:spPr/>
      <dgm:t>
        <a:bodyPr/>
        <a:lstStyle/>
        <a:p>
          <a:endParaRPr lang="es-CO"/>
        </a:p>
      </dgm:t>
    </dgm:pt>
    <dgm:pt modelId="{A4323805-4DD2-4564-A0A7-0D0CD2ED2795}" type="pres">
      <dgm:prSet presAssocID="{7BD72932-FF73-4D4A-BDE2-347A6DD2B453}" presName="FiveNodes_3_text" presStyleLbl="node1" presStyleIdx="4" presStyleCnt="5">
        <dgm:presLayoutVars>
          <dgm:bulletEnabled val="1"/>
        </dgm:presLayoutVars>
      </dgm:prSet>
      <dgm:spPr/>
      <dgm:t>
        <a:bodyPr/>
        <a:lstStyle/>
        <a:p>
          <a:endParaRPr lang="es-CO"/>
        </a:p>
      </dgm:t>
    </dgm:pt>
    <dgm:pt modelId="{7B2CB752-BE70-4318-9362-4DFEE0992F8A}" type="pres">
      <dgm:prSet presAssocID="{7BD72932-FF73-4D4A-BDE2-347A6DD2B453}" presName="FiveNodes_4_text" presStyleLbl="node1" presStyleIdx="4" presStyleCnt="5">
        <dgm:presLayoutVars>
          <dgm:bulletEnabled val="1"/>
        </dgm:presLayoutVars>
      </dgm:prSet>
      <dgm:spPr/>
      <dgm:t>
        <a:bodyPr/>
        <a:lstStyle/>
        <a:p>
          <a:endParaRPr lang="es-CO"/>
        </a:p>
      </dgm:t>
    </dgm:pt>
    <dgm:pt modelId="{BE46E98E-DE92-4293-9766-5D047673942F}" type="pres">
      <dgm:prSet presAssocID="{7BD72932-FF73-4D4A-BDE2-347A6DD2B453}" presName="FiveNodes_5_text" presStyleLbl="node1" presStyleIdx="4" presStyleCnt="5">
        <dgm:presLayoutVars>
          <dgm:bulletEnabled val="1"/>
        </dgm:presLayoutVars>
      </dgm:prSet>
      <dgm:spPr/>
      <dgm:t>
        <a:bodyPr/>
        <a:lstStyle/>
        <a:p>
          <a:endParaRPr lang="es-CO"/>
        </a:p>
      </dgm:t>
    </dgm:pt>
  </dgm:ptLst>
  <dgm:cxnLst>
    <dgm:cxn modelId="{357D158B-57B5-4A6C-843C-987F54D0333A}" srcId="{7BD72932-FF73-4D4A-BDE2-347A6DD2B453}" destId="{37ABB5C2-8BE9-4FFE-947E-08BB12961E1A}" srcOrd="2" destOrd="0" parTransId="{794BD658-CDF4-4A75-9221-A94B641FC101}" sibTransId="{00459931-8000-45ED-9B80-3175D49A779E}"/>
    <dgm:cxn modelId="{950B5F5C-7A20-43CA-B0DB-F8D17E8DF534}" type="presOf" srcId="{3B88616C-4AEC-4011-9A3A-334EF275F9F5}" destId="{AB7940EC-5C02-4B0B-9695-509D35048FB9}" srcOrd="0" destOrd="0" presId="urn:microsoft.com/office/officeart/2005/8/layout/vProcess5"/>
    <dgm:cxn modelId="{30E0A1F2-EF92-4AD3-A6B9-9193D8654CA1}" type="presOf" srcId="{1600ADF9-6600-483A-893C-4D53D4ACF54D}" destId="{DF50D611-5FBA-45F5-91AE-83059706BE97}" srcOrd="1" destOrd="0" presId="urn:microsoft.com/office/officeart/2005/8/layout/vProcess5"/>
    <dgm:cxn modelId="{A9501455-77DE-4F69-8DAE-7ADBD70CE980}" type="presOf" srcId="{009B59B3-CE66-4EE1-9823-4CF38C0A04D4}" destId="{BE46E98E-DE92-4293-9766-5D047673942F}" srcOrd="1" destOrd="0" presId="urn:microsoft.com/office/officeart/2005/8/layout/vProcess5"/>
    <dgm:cxn modelId="{BA63DA19-DE48-43CC-A3BE-F419FB7BD539}" type="presOf" srcId="{37ABB5C2-8BE9-4FFE-947E-08BB12961E1A}" destId="{084DC638-E802-414E-BC7F-56B405C36CB6}" srcOrd="0" destOrd="0" presId="urn:microsoft.com/office/officeart/2005/8/layout/vProcess5"/>
    <dgm:cxn modelId="{8C42DBB7-ADC1-4315-9E32-B62BF99AF460}" type="presOf" srcId="{37ABB5C2-8BE9-4FFE-947E-08BB12961E1A}" destId="{A4323805-4DD2-4564-A0A7-0D0CD2ED2795}" srcOrd="1" destOrd="0" presId="urn:microsoft.com/office/officeart/2005/8/layout/vProcess5"/>
    <dgm:cxn modelId="{5FEBB569-A87E-4B81-8FDA-2D420A2AD5A5}" type="presOf" srcId="{310A7D60-29A5-4ADE-8D6E-F49637C44D10}" destId="{C8EA1306-DEC9-476B-AF09-DBBAB128EEB5}" srcOrd="0" destOrd="0" presId="urn:microsoft.com/office/officeart/2005/8/layout/vProcess5"/>
    <dgm:cxn modelId="{A4FA5616-4CAA-41D1-9BAE-D63B6AEE47FE}" type="presOf" srcId="{7BD72932-FF73-4D4A-BDE2-347A6DD2B453}" destId="{AB22207A-FC3C-444A-97B6-3C5EBC1CC3CE}" srcOrd="0" destOrd="0" presId="urn:microsoft.com/office/officeart/2005/8/layout/vProcess5"/>
    <dgm:cxn modelId="{608431DE-30E1-45D3-AA98-86ABACEAA49D}" srcId="{7BD72932-FF73-4D4A-BDE2-347A6DD2B453}" destId="{F2E131FA-1928-43D6-93AE-4478658E95F5}" srcOrd="1" destOrd="0" parTransId="{341D7D2B-8C7B-4300-AC83-187E5F1F37DB}" sibTransId="{184E1332-BB7F-4E4A-BA8E-692CE6D56F74}"/>
    <dgm:cxn modelId="{46CF7D26-EFD8-460A-966E-56365C159B2B}" srcId="{7BD72932-FF73-4D4A-BDE2-347A6DD2B453}" destId="{009B59B3-CE66-4EE1-9823-4CF38C0A04D4}" srcOrd="4" destOrd="0" parTransId="{375441BD-D89A-4753-B5FF-F026F298C4D3}" sibTransId="{7D3079AF-0BA1-4138-B3CD-3AD36A9D93DB}"/>
    <dgm:cxn modelId="{5490021D-2B07-4CD4-8230-F25BCF4307A5}" type="presOf" srcId="{1600ADF9-6600-483A-893C-4D53D4ACF54D}" destId="{668D0F41-4D33-46AC-A4A9-AEF6E2D65835}" srcOrd="0" destOrd="0" presId="urn:microsoft.com/office/officeart/2005/8/layout/vProcess5"/>
    <dgm:cxn modelId="{BEBF7BC9-CE13-4EDF-B995-52A3DEE10403}" srcId="{7BD72932-FF73-4D4A-BDE2-347A6DD2B453}" destId="{1600ADF9-6600-483A-893C-4D53D4ACF54D}" srcOrd="0" destOrd="0" parTransId="{6152578F-259C-4897-9B2F-00094C25E3C0}" sibTransId="{310A7D60-29A5-4ADE-8D6E-F49637C44D10}"/>
    <dgm:cxn modelId="{8CC590A7-3948-4101-917F-ACB38C438A70}" type="presOf" srcId="{F2E131FA-1928-43D6-93AE-4478658E95F5}" destId="{577A2E3C-7463-4BD1-85E1-ED4BD7ED5F1D}" srcOrd="1" destOrd="0" presId="urn:microsoft.com/office/officeart/2005/8/layout/vProcess5"/>
    <dgm:cxn modelId="{11E0541F-A627-48FD-881C-630AE91421AE}" type="presOf" srcId="{00459931-8000-45ED-9B80-3175D49A779E}" destId="{E542E176-B1B3-41B3-8814-B7918FF1167B}" srcOrd="0" destOrd="0" presId="urn:microsoft.com/office/officeart/2005/8/layout/vProcess5"/>
    <dgm:cxn modelId="{16784828-E298-4D88-8704-DAE1581EF4A8}" type="presOf" srcId="{C893D429-1D95-4EC2-8056-EA91AA43B734}" destId="{7B2CB752-BE70-4318-9362-4DFEE0992F8A}" srcOrd="1" destOrd="0" presId="urn:microsoft.com/office/officeart/2005/8/layout/vProcess5"/>
    <dgm:cxn modelId="{D6440B1E-0BC5-4972-B215-E808ED3323A0}" type="presOf" srcId="{009B59B3-CE66-4EE1-9823-4CF38C0A04D4}" destId="{9F7D1BF1-3511-4096-B92E-6C8053B4AF9C}" srcOrd="0" destOrd="0" presId="urn:microsoft.com/office/officeart/2005/8/layout/vProcess5"/>
    <dgm:cxn modelId="{FA900D94-8538-4F52-8DF5-1E65BB3DDF9E}" type="presOf" srcId="{184E1332-BB7F-4E4A-BA8E-692CE6D56F74}" destId="{95290BE5-4378-4EC6-9471-B81E030FDDDA}" srcOrd="0" destOrd="0" presId="urn:microsoft.com/office/officeart/2005/8/layout/vProcess5"/>
    <dgm:cxn modelId="{8893856E-ECAF-4809-AFB9-C0781F06287C}" srcId="{7BD72932-FF73-4D4A-BDE2-347A6DD2B453}" destId="{C893D429-1D95-4EC2-8056-EA91AA43B734}" srcOrd="3" destOrd="0" parTransId="{74229D42-C596-48C1-AE07-DCC9D8D04BE9}" sibTransId="{3B88616C-4AEC-4011-9A3A-334EF275F9F5}"/>
    <dgm:cxn modelId="{97FC0979-F11C-4589-8018-811A41CB73E2}" type="presOf" srcId="{F2E131FA-1928-43D6-93AE-4478658E95F5}" destId="{97D4D9FC-4D01-4681-92E0-A3AE2BD90311}" srcOrd="0" destOrd="0" presId="urn:microsoft.com/office/officeart/2005/8/layout/vProcess5"/>
    <dgm:cxn modelId="{F7E3541D-BD9C-489E-A357-AB9EA2948D7A}" type="presOf" srcId="{C893D429-1D95-4EC2-8056-EA91AA43B734}" destId="{E26AC6E2-245F-4A07-898E-B3DAB0823A72}" srcOrd="0" destOrd="0" presId="urn:microsoft.com/office/officeart/2005/8/layout/vProcess5"/>
    <dgm:cxn modelId="{C6DC4DC6-C139-4AE4-8BB7-16C60FF6B09C}" type="presParOf" srcId="{AB22207A-FC3C-444A-97B6-3C5EBC1CC3CE}" destId="{D0693BFD-5B65-44F8-A542-AD75191C48B8}" srcOrd="0" destOrd="0" presId="urn:microsoft.com/office/officeart/2005/8/layout/vProcess5"/>
    <dgm:cxn modelId="{050EB781-DB9F-468B-9F88-700F52A13AE8}" type="presParOf" srcId="{AB22207A-FC3C-444A-97B6-3C5EBC1CC3CE}" destId="{668D0F41-4D33-46AC-A4A9-AEF6E2D65835}" srcOrd="1" destOrd="0" presId="urn:microsoft.com/office/officeart/2005/8/layout/vProcess5"/>
    <dgm:cxn modelId="{E025A8A3-781D-431B-ACD2-B9639D88B667}" type="presParOf" srcId="{AB22207A-FC3C-444A-97B6-3C5EBC1CC3CE}" destId="{97D4D9FC-4D01-4681-92E0-A3AE2BD90311}" srcOrd="2" destOrd="0" presId="urn:microsoft.com/office/officeart/2005/8/layout/vProcess5"/>
    <dgm:cxn modelId="{9AF0154E-1F91-4FB3-973C-FF57EB2D4947}" type="presParOf" srcId="{AB22207A-FC3C-444A-97B6-3C5EBC1CC3CE}" destId="{084DC638-E802-414E-BC7F-56B405C36CB6}" srcOrd="3" destOrd="0" presId="urn:microsoft.com/office/officeart/2005/8/layout/vProcess5"/>
    <dgm:cxn modelId="{4C870552-5151-4A0C-A9C5-C3719614680D}" type="presParOf" srcId="{AB22207A-FC3C-444A-97B6-3C5EBC1CC3CE}" destId="{E26AC6E2-245F-4A07-898E-B3DAB0823A72}" srcOrd="4" destOrd="0" presId="urn:microsoft.com/office/officeart/2005/8/layout/vProcess5"/>
    <dgm:cxn modelId="{0750D11B-F409-4042-AC27-6320CD3A7E23}" type="presParOf" srcId="{AB22207A-FC3C-444A-97B6-3C5EBC1CC3CE}" destId="{9F7D1BF1-3511-4096-B92E-6C8053B4AF9C}" srcOrd="5" destOrd="0" presId="urn:microsoft.com/office/officeart/2005/8/layout/vProcess5"/>
    <dgm:cxn modelId="{3496EFFA-3DA8-4C08-BA98-93552ECF8E9C}" type="presParOf" srcId="{AB22207A-FC3C-444A-97B6-3C5EBC1CC3CE}" destId="{C8EA1306-DEC9-476B-AF09-DBBAB128EEB5}" srcOrd="6" destOrd="0" presId="urn:microsoft.com/office/officeart/2005/8/layout/vProcess5"/>
    <dgm:cxn modelId="{8E6A4867-3ED0-4C31-B315-1A5DBF82EBE2}" type="presParOf" srcId="{AB22207A-FC3C-444A-97B6-3C5EBC1CC3CE}" destId="{95290BE5-4378-4EC6-9471-B81E030FDDDA}" srcOrd="7" destOrd="0" presId="urn:microsoft.com/office/officeart/2005/8/layout/vProcess5"/>
    <dgm:cxn modelId="{8A53F2A9-F97E-4623-99E1-2244AAB799BE}" type="presParOf" srcId="{AB22207A-FC3C-444A-97B6-3C5EBC1CC3CE}" destId="{E542E176-B1B3-41B3-8814-B7918FF1167B}" srcOrd="8" destOrd="0" presId="urn:microsoft.com/office/officeart/2005/8/layout/vProcess5"/>
    <dgm:cxn modelId="{CFBB23A7-FAD7-4BA1-A048-3C0D82D339DB}" type="presParOf" srcId="{AB22207A-FC3C-444A-97B6-3C5EBC1CC3CE}" destId="{AB7940EC-5C02-4B0B-9695-509D35048FB9}" srcOrd="9" destOrd="0" presId="urn:microsoft.com/office/officeart/2005/8/layout/vProcess5"/>
    <dgm:cxn modelId="{763CC172-EA6D-4DC0-8FF3-EDEE7972E8B9}" type="presParOf" srcId="{AB22207A-FC3C-444A-97B6-3C5EBC1CC3CE}" destId="{DF50D611-5FBA-45F5-91AE-83059706BE97}" srcOrd="10" destOrd="0" presId="urn:microsoft.com/office/officeart/2005/8/layout/vProcess5"/>
    <dgm:cxn modelId="{50E1E405-1BFA-402A-935A-63869674955B}" type="presParOf" srcId="{AB22207A-FC3C-444A-97B6-3C5EBC1CC3CE}" destId="{577A2E3C-7463-4BD1-85E1-ED4BD7ED5F1D}" srcOrd="11" destOrd="0" presId="urn:microsoft.com/office/officeart/2005/8/layout/vProcess5"/>
    <dgm:cxn modelId="{B9179017-9E3B-4BAA-9BAC-EFB2CD3A5B9D}" type="presParOf" srcId="{AB22207A-FC3C-444A-97B6-3C5EBC1CC3CE}" destId="{A4323805-4DD2-4564-A0A7-0D0CD2ED2795}" srcOrd="12" destOrd="0" presId="urn:microsoft.com/office/officeart/2005/8/layout/vProcess5"/>
    <dgm:cxn modelId="{B76CF720-D2FE-4117-A8EA-4B6946C25A5A}" type="presParOf" srcId="{AB22207A-FC3C-444A-97B6-3C5EBC1CC3CE}" destId="{7B2CB752-BE70-4318-9362-4DFEE0992F8A}" srcOrd="13" destOrd="0" presId="urn:microsoft.com/office/officeart/2005/8/layout/vProcess5"/>
    <dgm:cxn modelId="{40F80039-9EB9-4B9F-A8EE-CA3F5927EF47}" type="presParOf" srcId="{AB22207A-FC3C-444A-97B6-3C5EBC1CC3CE}" destId="{BE46E98E-DE92-4293-9766-5D047673942F}"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9883FCF-F651-4FE9-AD48-317644922321}" type="doc">
      <dgm:prSet loTypeId="urn:microsoft.com/office/officeart/2005/8/layout/list1" loCatId="list" qsTypeId="urn:microsoft.com/office/officeart/2005/8/quickstyle/3d4" qsCatId="3D" csTypeId="urn:microsoft.com/office/officeart/2005/8/colors/accent1_1" csCatId="accent1" phldr="1"/>
      <dgm:spPr/>
      <dgm:t>
        <a:bodyPr/>
        <a:lstStyle/>
        <a:p>
          <a:endParaRPr lang="es-CO"/>
        </a:p>
      </dgm:t>
    </dgm:pt>
    <dgm:pt modelId="{82E3B44B-F6A3-4899-A706-EA042CD6958F}">
      <dgm:prSet/>
      <dgm:spPr/>
      <dgm:t>
        <a:bodyPr/>
        <a:lstStyle/>
        <a:p>
          <a:pPr rtl="0"/>
          <a:r>
            <a:rPr lang="es-CO" dirty="0" smtClean="0">
              <a:solidFill>
                <a:srgbClr val="002060"/>
              </a:solidFill>
            </a:rPr>
            <a:t> Acumulación  o agregación,</a:t>
          </a:r>
          <a:endParaRPr lang="es-CO" dirty="0">
            <a:solidFill>
              <a:srgbClr val="002060"/>
            </a:solidFill>
          </a:endParaRPr>
        </a:p>
      </dgm:t>
    </dgm:pt>
    <dgm:pt modelId="{8DE54EC7-E586-41BF-A4BF-1C3AD648ACFD}" type="parTrans" cxnId="{D57EC7CD-AD9E-4FA0-B217-158AAB8A4EDA}">
      <dgm:prSet/>
      <dgm:spPr/>
      <dgm:t>
        <a:bodyPr/>
        <a:lstStyle/>
        <a:p>
          <a:endParaRPr lang="es-CO"/>
        </a:p>
      </dgm:t>
    </dgm:pt>
    <dgm:pt modelId="{5872CC3F-FCEC-421B-884F-598F99ECCD3E}" type="sibTrans" cxnId="{D57EC7CD-AD9E-4FA0-B217-158AAB8A4EDA}">
      <dgm:prSet/>
      <dgm:spPr/>
      <dgm:t>
        <a:bodyPr/>
        <a:lstStyle/>
        <a:p>
          <a:endParaRPr lang="es-CO"/>
        </a:p>
      </dgm:t>
    </dgm:pt>
    <dgm:pt modelId="{6EEE0B1F-DAC1-444A-AF2A-72E537F2C5A1}">
      <dgm:prSet/>
      <dgm:spPr/>
      <dgm:t>
        <a:bodyPr/>
        <a:lstStyle/>
        <a:p>
          <a:pPr rtl="0"/>
          <a:r>
            <a:rPr lang="es-CO" b="1" dirty="0" smtClean="0">
              <a:solidFill>
                <a:srgbClr val="002060"/>
              </a:solidFill>
              <a:latin typeface="Arial Narrow" panose="020B0606020202030204" pitchFamily="34" charset="0"/>
            </a:rPr>
            <a:t>Los actores influyen y son influidos en un marco de autoridad. </a:t>
          </a:r>
          <a:endParaRPr lang="es-CO" b="1" dirty="0">
            <a:solidFill>
              <a:srgbClr val="002060"/>
            </a:solidFill>
            <a:latin typeface="Arial Narrow" panose="020B0606020202030204" pitchFamily="34" charset="0"/>
          </a:endParaRPr>
        </a:p>
      </dgm:t>
    </dgm:pt>
    <dgm:pt modelId="{108305C2-46EB-4DB9-8D0B-DE399B18BC5C}" type="parTrans" cxnId="{BD4A5C0E-C2AE-43E5-8DFD-72888778A8C4}">
      <dgm:prSet/>
      <dgm:spPr/>
      <dgm:t>
        <a:bodyPr/>
        <a:lstStyle/>
        <a:p>
          <a:endParaRPr lang="es-CO"/>
        </a:p>
      </dgm:t>
    </dgm:pt>
    <dgm:pt modelId="{A37A6EA4-DD77-42AD-B639-A7DC255EAFD2}" type="sibTrans" cxnId="{BD4A5C0E-C2AE-43E5-8DFD-72888778A8C4}">
      <dgm:prSet/>
      <dgm:spPr/>
      <dgm:t>
        <a:bodyPr/>
        <a:lstStyle/>
        <a:p>
          <a:endParaRPr lang="es-CO"/>
        </a:p>
      </dgm:t>
    </dgm:pt>
    <dgm:pt modelId="{47D33F89-8E9C-4E2F-A1E5-A9ABB42186E9}">
      <dgm:prSet/>
      <dgm:spPr/>
      <dgm:t>
        <a:bodyPr/>
        <a:lstStyle/>
        <a:p>
          <a:pPr rtl="0"/>
          <a:r>
            <a:rPr lang="es-CO" dirty="0" smtClean="0">
              <a:solidFill>
                <a:srgbClr val="002060"/>
              </a:solidFill>
            </a:rPr>
            <a:t> Forma de acción holística y conjunta</a:t>
          </a:r>
          <a:endParaRPr lang="es-CO" dirty="0">
            <a:solidFill>
              <a:srgbClr val="002060"/>
            </a:solidFill>
          </a:endParaRPr>
        </a:p>
      </dgm:t>
    </dgm:pt>
    <dgm:pt modelId="{19785B95-B558-4EF8-9A76-0E2332163AB2}" type="parTrans" cxnId="{34E350EB-4BE1-4DEE-8EA4-C79C2F920E1D}">
      <dgm:prSet/>
      <dgm:spPr/>
      <dgm:t>
        <a:bodyPr/>
        <a:lstStyle/>
        <a:p>
          <a:endParaRPr lang="es-CO"/>
        </a:p>
      </dgm:t>
    </dgm:pt>
    <dgm:pt modelId="{C00BBA5C-9CCF-4977-B537-3BB7D843BCB6}" type="sibTrans" cxnId="{34E350EB-4BE1-4DEE-8EA4-C79C2F920E1D}">
      <dgm:prSet/>
      <dgm:spPr/>
      <dgm:t>
        <a:bodyPr/>
        <a:lstStyle/>
        <a:p>
          <a:endParaRPr lang="es-CO"/>
        </a:p>
      </dgm:t>
    </dgm:pt>
    <dgm:pt modelId="{14F30907-C946-41CD-BC29-83E20F3A31CA}">
      <dgm:prSet/>
      <dgm:spPr/>
      <dgm:t>
        <a:bodyPr/>
        <a:lstStyle/>
        <a:p>
          <a:pPr rtl="0"/>
          <a:r>
            <a:rPr lang="es-CO" b="1" dirty="0" smtClean="0">
              <a:solidFill>
                <a:srgbClr val="002060"/>
              </a:solidFill>
              <a:latin typeface="Arial Narrow" panose="020B0606020202030204" pitchFamily="34" charset="0"/>
            </a:rPr>
            <a:t>Es más potente. </a:t>
          </a:r>
          <a:endParaRPr lang="es-CO" b="1" dirty="0">
            <a:solidFill>
              <a:srgbClr val="002060"/>
            </a:solidFill>
            <a:latin typeface="Arial Narrow" panose="020B0606020202030204" pitchFamily="34" charset="0"/>
          </a:endParaRPr>
        </a:p>
      </dgm:t>
    </dgm:pt>
    <dgm:pt modelId="{FBAA6B7E-2108-4D0A-8FC8-223A58554DFB}" type="parTrans" cxnId="{DEA32382-96C2-4A22-9603-096E9ED4DA62}">
      <dgm:prSet/>
      <dgm:spPr/>
      <dgm:t>
        <a:bodyPr/>
        <a:lstStyle/>
        <a:p>
          <a:endParaRPr lang="es-CO"/>
        </a:p>
      </dgm:t>
    </dgm:pt>
    <dgm:pt modelId="{041E92D9-F27C-4B05-8F7B-80EB50A49E28}" type="sibTrans" cxnId="{DEA32382-96C2-4A22-9603-096E9ED4DA62}">
      <dgm:prSet/>
      <dgm:spPr/>
      <dgm:t>
        <a:bodyPr/>
        <a:lstStyle/>
        <a:p>
          <a:endParaRPr lang="es-CO"/>
        </a:p>
      </dgm:t>
    </dgm:pt>
    <dgm:pt modelId="{CBC6BB41-809A-4376-BDD0-B0124D8C1566}">
      <dgm:prSet/>
      <dgm:spPr/>
      <dgm:t>
        <a:bodyPr/>
        <a:lstStyle/>
        <a:p>
          <a:pPr rtl="0"/>
          <a:r>
            <a:rPr lang="es-CO" b="1" dirty="0" smtClean="0">
              <a:solidFill>
                <a:srgbClr val="002060"/>
              </a:solidFill>
              <a:latin typeface="Arial Narrow" panose="020B0606020202030204" pitchFamily="34" charset="0"/>
            </a:rPr>
            <a:t> Es la forma más normal en una organización</a:t>
          </a:r>
          <a:endParaRPr lang="es-CO" b="1" dirty="0">
            <a:solidFill>
              <a:srgbClr val="002060"/>
            </a:solidFill>
            <a:latin typeface="Arial Narrow" panose="020B0606020202030204" pitchFamily="34" charset="0"/>
          </a:endParaRPr>
        </a:p>
      </dgm:t>
    </dgm:pt>
    <dgm:pt modelId="{70D85F35-BEDA-4359-9B78-B1FE968860A5}" type="parTrans" cxnId="{7973A81C-F630-4884-8A53-9641A1329C53}">
      <dgm:prSet/>
      <dgm:spPr/>
      <dgm:t>
        <a:bodyPr/>
        <a:lstStyle/>
        <a:p>
          <a:endParaRPr lang="es-CO"/>
        </a:p>
      </dgm:t>
    </dgm:pt>
    <dgm:pt modelId="{A935FFEB-368C-43B5-907C-C88A5C21F8A4}" type="sibTrans" cxnId="{7973A81C-F630-4884-8A53-9641A1329C53}">
      <dgm:prSet/>
      <dgm:spPr/>
      <dgm:t>
        <a:bodyPr/>
        <a:lstStyle/>
        <a:p>
          <a:endParaRPr lang="es-CO"/>
        </a:p>
      </dgm:t>
    </dgm:pt>
    <dgm:pt modelId="{A5551E46-85A6-43A2-911A-436085C65976}">
      <dgm:prSet/>
      <dgm:spPr/>
      <dgm:t>
        <a:bodyPr/>
        <a:lstStyle/>
        <a:p>
          <a:pPr rtl="0"/>
          <a:r>
            <a:rPr lang="es-CO" b="1" dirty="0" smtClean="0">
              <a:solidFill>
                <a:srgbClr val="002060"/>
              </a:solidFill>
              <a:latin typeface="Arial Narrow" panose="020B0606020202030204" pitchFamily="34" charset="0"/>
            </a:rPr>
            <a:t>Hay más de una persona que, en determinados tiempos, por delegación de autoridad o responsabilidad, ejerce el liderazgo</a:t>
          </a:r>
          <a:endParaRPr lang="es-CO" b="1" dirty="0">
            <a:solidFill>
              <a:srgbClr val="002060"/>
            </a:solidFill>
            <a:latin typeface="Arial Narrow" panose="020B0606020202030204" pitchFamily="34" charset="0"/>
          </a:endParaRPr>
        </a:p>
      </dgm:t>
    </dgm:pt>
    <dgm:pt modelId="{C2F5F27E-331A-4A8D-BDE8-11AF2099B511}" type="parTrans" cxnId="{783575C3-A699-4BBE-B7DE-ECB8C18E3607}">
      <dgm:prSet/>
      <dgm:spPr/>
      <dgm:t>
        <a:bodyPr/>
        <a:lstStyle/>
        <a:p>
          <a:endParaRPr lang="es-CO"/>
        </a:p>
      </dgm:t>
    </dgm:pt>
    <dgm:pt modelId="{22C98623-C80D-407F-B53B-6440A626B9E7}" type="sibTrans" cxnId="{783575C3-A699-4BBE-B7DE-ECB8C18E3607}">
      <dgm:prSet/>
      <dgm:spPr/>
      <dgm:t>
        <a:bodyPr/>
        <a:lstStyle/>
        <a:p>
          <a:endParaRPr lang="es-CO"/>
        </a:p>
      </dgm:t>
    </dgm:pt>
    <dgm:pt modelId="{03979271-75AA-40CC-A95B-1116061DA52D}">
      <dgm:prSet/>
      <dgm:spPr/>
      <dgm:t>
        <a:bodyPr/>
        <a:lstStyle/>
        <a:p>
          <a:pPr rtl="0"/>
          <a:r>
            <a:rPr lang="es-CO" b="1" dirty="0" smtClean="0">
              <a:solidFill>
                <a:srgbClr val="002060"/>
              </a:solidFill>
              <a:latin typeface="Arial Narrow" panose="020B0606020202030204" pitchFamily="34" charset="0"/>
            </a:rPr>
            <a:t>Las partes se combinan en un todo, siendo el liderazgo la cualidad resultante de la organización, </a:t>
          </a:r>
          <a:endParaRPr lang="es-CO" b="1" dirty="0">
            <a:solidFill>
              <a:srgbClr val="002060"/>
            </a:solidFill>
            <a:latin typeface="Arial Narrow" panose="020B0606020202030204" pitchFamily="34" charset="0"/>
          </a:endParaRPr>
        </a:p>
      </dgm:t>
    </dgm:pt>
    <dgm:pt modelId="{1FA20639-97C1-45CD-8C64-E1A3DCE75CA1}" type="parTrans" cxnId="{EF5D93FE-5F05-4913-A879-DF94035D83C8}">
      <dgm:prSet/>
      <dgm:spPr/>
      <dgm:t>
        <a:bodyPr/>
        <a:lstStyle/>
        <a:p>
          <a:endParaRPr lang="es-CO"/>
        </a:p>
      </dgm:t>
    </dgm:pt>
    <dgm:pt modelId="{5248B20B-83CC-4462-8CCD-6ADFE658E872}" type="sibTrans" cxnId="{EF5D93FE-5F05-4913-A879-DF94035D83C8}">
      <dgm:prSet/>
      <dgm:spPr/>
      <dgm:t>
        <a:bodyPr/>
        <a:lstStyle/>
        <a:p>
          <a:endParaRPr lang="es-CO"/>
        </a:p>
      </dgm:t>
    </dgm:pt>
    <dgm:pt modelId="{A9D3B91F-C670-422F-864D-B55474CB7D9E}">
      <dgm:prSet/>
      <dgm:spPr/>
      <dgm:t>
        <a:bodyPr/>
        <a:lstStyle/>
        <a:p>
          <a:pPr rtl="0"/>
          <a:r>
            <a:rPr lang="es-CO" b="1" dirty="0" smtClean="0">
              <a:solidFill>
                <a:srgbClr val="002060"/>
              </a:solidFill>
              <a:latin typeface="Arial Narrow" panose="020B0606020202030204" pitchFamily="34" charset="0"/>
            </a:rPr>
            <a:t> Una visión holística de liderazgo distribuido se refiere más a las sinergias que pueden ocurrir cuando la gente se reúne para trabajar, planificar, aprender y actuar, con lo cual se genera más capacidad de liderazgo en los individuos y en la organización (Woods y </a:t>
          </a:r>
          <a:r>
            <a:rPr lang="es-CO" b="1" dirty="0" err="1" smtClean="0">
              <a:solidFill>
                <a:srgbClr val="002060"/>
              </a:solidFill>
              <a:latin typeface="Arial Narrow" panose="020B0606020202030204" pitchFamily="34" charset="0"/>
            </a:rPr>
            <a:t>Gronn</a:t>
          </a:r>
          <a:r>
            <a:rPr lang="es-CO" b="1" dirty="0" smtClean="0">
              <a:solidFill>
                <a:srgbClr val="002060"/>
              </a:solidFill>
              <a:latin typeface="Arial Narrow" panose="020B0606020202030204" pitchFamily="34" charset="0"/>
            </a:rPr>
            <a:t>, 2009).</a:t>
          </a:r>
          <a:endParaRPr lang="es-CO" b="1" dirty="0">
            <a:solidFill>
              <a:srgbClr val="002060"/>
            </a:solidFill>
            <a:latin typeface="Arial Narrow" panose="020B0606020202030204" pitchFamily="34" charset="0"/>
          </a:endParaRPr>
        </a:p>
      </dgm:t>
    </dgm:pt>
    <dgm:pt modelId="{06FDFE80-0C33-49E0-A81B-8AFA64FFD0E1}" type="parTrans" cxnId="{C3D75062-D303-43AC-BBBF-45CEC1CA49BC}">
      <dgm:prSet/>
      <dgm:spPr/>
      <dgm:t>
        <a:bodyPr/>
        <a:lstStyle/>
        <a:p>
          <a:endParaRPr lang="es-CO"/>
        </a:p>
      </dgm:t>
    </dgm:pt>
    <dgm:pt modelId="{7E99DAF6-A942-426B-9863-3E4707563A08}" type="sibTrans" cxnId="{C3D75062-D303-43AC-BBBF-45CEC1CA49BC}">
      <dgm:prSet/>
      <dgm:spPr/>
      <dgm:t>
        <a:bodyPr/>
        <a:lstStyle/>
        <a:p>
          <a:endParaRPr lang="es-CO"/>
        </a:p>
      </dgm:t>
    </dgm:pt>
    <dgm:pt modelId="{0325F47A-FD40-48BD-B97E-C92109D7AA08}">
      <dgm:prSet/>
      <dgm:spPr/>
      <dgm:t>
        <a:bodyPr/>
        <a:lstStyle/>
        <a:p>
          <a:pPr rtl="0"/>
          <a:r>
            <a:rPr lang="es-CO" b="1" dirty="0" smtClean="0">
              <a:solidFill>
                <a:srgbClr val="002060"/>
              </a:solidFill>
              <a:latin typeface="Arial Narrow" panose="020B0606020202030204" pitchFamily="34" charset="0"/>
            </a:rPr>
            <a:t>Actúa de nuevo en las propias partes.  En lugar de entender el liderazgo como algo extendido a varias personas</a:t>
          </a:r>
          <a:endParaRPr lang="es-CO" b="1" dirty="0">
            <a:solidFill>
              <a:srgbClr val="002060"/>
            </a:solidFill>
            <a:latin typeface="Arial Narrow" panose="020B0606020202030204" pitchFamily="34" charset="0"/>
          </a:endParaRPr>
        </a:p>
      </dgm:t>
    </dgm:pt>
    <dgm:pt modelId="{91C88586-06CD-47A4-803C-41CE141A96C3}" type="parTrans" cxnId="{1A659639-2ADA-47E4-A8C0-2779EC7202E7}">
      <dgm:prSet/>
      <dgm:spPr/>
      <dgm:t>
        <a:bodyPr/>
        <a:lstStyle/>
        <a:p>
          <a:endParaRPr lang="es-CO"/>
        </a:p>
      </dgm:t>
    </dgm:pt>
    <dgm:pt modelId="{C37B809A-A832-4271-88D8-0E73A364CFD4}" type="sibTrans" cxnId="{1A659639-2ADA-47E4-A8C0-2779EC7202E7}">
      <dgm:prSet/>
      <dgm:spPr/>
      <dgm:t>
        <a:bodyPr/>
        <a:lstStyle/>
        <a:p>
          <a:endParaRPr lang="es-CO"/>
        </a:p>
      </dgm:t>
    </dgm:pt>
    <dgm:pt modelId="{DCE95DF0-6D55-47FD-9947-5651315EBA48}" type="pres">
      <dgm:prSet presAssocID="{69883FCF-F651-4FE9-AD48-317644922321}" presName="linear" presStyleCnt="0">
        <dgm:presLayoutVars>
          <dgm:dir/>
          <dgm:animLvl val="lvl"/>
          <dgm:resizeHandles val="exact"/>
        </dgm:presLayoutVars>
      </dgm:prSet>
      <dgm:spPr/>
      <dgm:t>
        <a:bodyPr/>
        <a:lstStyle/>
        <a:p>
          <a:endParaRPr lang="es-CO"/>
        </a:p>
      </dgm:t>
    </dgm:pt>
    <dgm:pt modelId="{29F3D147-0EE2-4D57-BD2C-BD8E90F1A76B}" type="pres">
      <dgm:prSet presAssocID="{82E3B44B-F6A3-4899-A706-EA042CD6958F}" presName="parentLin" presStyleCnt="0"/>
      <dgm:spPr/>
      <dgm:t>
        <a:bodyPr/>
        <a:lstStyle/>
        <a:p>
          <a:endParaRPr lang="es-CO"/>
        </a:p>
      </dgm:t>
    </dgm:pt>
    <dgm:pt modelId="{ADB83F06-E94B-4B2E-9351-A9EBBB66E897}" type="pres">
      <dgm:prSet presAssocID="{82E3B44B-F6A3-4899-A706-EA042CD6958F}" presName="parentLeftMargin" presStyleLbl="node1" presStyleIdx="0" presStyleCnt="2"/>
      <dgm:spPr/>
      <dgm:t>
        <a:bodyPr/>
        <a:lstStyle/>
        <a:p>
          <a:endParaRPr lang="es-CO"/>
        </a:p>
      </dgm:t>
    </dgm:pt>
    <dgm:pt modelId="{CD0FAB66-716B-4397-A4E0-56927A2085D2}" type="pres">
      <dgm:prSet presAssocID="{82E3B44B-F6A3-4899-A706-EA042CD6958F}" presName="parentText" presStyleLbl="node1" presStyleIdx="0" presStyleCnt="2">
        <dgm:presLayoutVars>
          <dgm:chMax val="0"/>
          <dgm:bulletEnabled val="1"/>
        </dgm:presLayoutVars>
      </dgm:prSet>
      <dgm:spPr/>
      <dgm:t>
        <a:bodyPr/>
        <a:lstStyle/>
        <a:p>
          <a:endParaRPr lang="es-CO"/>
        </a:p>
      </dgm:t>
    </dgm:pt>
    <dgm:pt modelId="{BD0DBB4E-D505-49A0-9F2F-DBFDF270FA62}" type="pres">
      <dgm:prSet presAssocID="{82E3B44B-F6A3-4899-A706-EA042CD6958F}" presName="negativeSpace" presStyleCnt="0"/>
      <dgm:spPr/>
      <dgm:t>
        <a:bodyPr/>
        <a:lstStyle/>
        <a:p>
          <a:endParaRPr lang="es-CO"/>
        </a:p>
      </dgm:t>
    </dgm:pt>
    <dgm:pt modelId="{ABB6F623-8E67-4DFE-8445-231B56FEE1DC}" type="pres">
      <dgm:prSet presAssocID="{82E3B44B-F6A3-4899-A706-EA042CD6958F}" presName="childText" presStyleLbl="conFgAcc1" presStyleIdx="0" presStyleCnt="2">
        <dgm:presLayoutVars>
          <dgm:bulletEnabled val="1"/>
        </dgm:presLayoutVars>
      </dgm:prSet>
      <dgm:spPr/>
      <dgm:t>
        <a:bodyPr/>
        <a:lstStyle/>
        <a:p>
          <a:endParaRPr lang="es-CO"/>
        </a:p>
      </dgm:t>
    </dgm:pt>
    <dgm:pt modelId="{BD1A17DA-1C5F-4C51-BFBE-B1CC64C10659}" type="pres">
      <dgm:prSet presAssocID="{5872CC3F-FCEC-421B-884F-598F99ECCD3E}" presName="spaceBetweenRectangles" presStyleCnt="0"/>
      <dgm:spPr/>
      <dgm:t>
        <a:bodyPr/>
        <a:lstStyle/>
        <a:p>
          <a:endParaRPr lang="es-CO"/>
        </a:p>
      </dgm:t>
    </dgm:pt>
    <dgm:pt modelId="{A769AA61-5463-407B-9783-0C1C97B70F30}" type="pres">
      <dgm:prSet presAssocID="{47D33F89-8E9C-4E2F-A1E5-A9ABB42186E9}" presName="parentLin" presStyleCnt="0"/>
      <dgm:spPr/>
      <dgm:t>
        <a:bodyPr/>
        <a:lstStyle/>
        <a:p>
          <a:endParaRPr lang="es-CO"/>
        </a:p>
      </dgm:t>
    </dgm:pt>
    <dgm:pt modelId="{60A1B1DF-BBE8-4B70-98D1-D1FB583BE5CE}" type="pres">
      <dgm:prSet presAssocID="{47D33F89-8E9C-4E2F-A1E5-A9ABB42186E9}" presName="parentLeftMargin" presStyleLbl="node1" presStyleIdx="0" presStyleCnt="2"/>
      <dgm:spPr/>
      <dgm:t>
        <a:bodyPr/>
        <a:lstStyle/>
        <a:p>
          <a:endParaRPr lang="es-CO"/>
        </a:p>
      </dgm:t>
    </dgm:pt>
    <dgm:pt modelId="{2F1E2A97-87E6-4A14-8F1F-19671744DAA6}" type="pres">
      <dgm:prSet presAssocID="{47D33F89-8E9C-4E2F-A1E5-A9ABB42186E9}" presName="parentText" presStyleLbl="node1" presStyleIdx="1" presStyleCnt="2">
        <dgm:presLayoutVars>
          <dgm:chMax val="0"/>
          <dgm:bulletEnabled val="1"/>
        </dgm:presLayoutVars>
      </dgm:prSet>
      <dgm:spPr/>
      <dgm:t>
        <a:bodyPr/>
        <a:lstStyle/>
        <a:p>
          <a:endParaRPr lang="es-CO"/>
        </a:p>
      </dgm:t>
    </dgm:pt>
    <dgm:pt modelId="{121E49DA-92B5-4740-AD20-2E4DF7F7D830}" type="pres">
      <dgm:prSet presAssocID="{47D33F89-8E9C-4E2F-A1E5-A9ABB42186E9}" presName="negativeSpace" presStyleCnt="0"/>
      <dgm:spPr/>
      <dgm:t>
        <a:bodyPr/>
        <a:lstStyle/>
        <a:p>
          <a:endParaRPr lang="es-CO"/>
        </a:p>
      </dgm:t>
    </dgm:pt>
    <dgm:pt modelId="{D5E76D5B-5D43-478D-BC68-71FADDAA1AE1}" type="pres">
      <dgm:prSet presAssocID="{47D33F89-8E9C-4E2F-A1E5-A9ABB42186E9}" presName="childText" presStyleLbl="conFgAcc1" presStyleIdx="1" presStyleCnt="2">
        <dgm:presLayoutVars>
          <dgm:bulletEnabled val="1"/>
        </dgm:presLayoutVars>
      </dgm:prSet>
      <dgm:spPr/>
      <dgm:t>
        <a:bodyPr/>
        <a:lstStyle/>
        <a:p>
          <a:endParaRPr lang="es-CO"/>
        </a:p>
      </dgm:t>
    </dgm:pt>
  </dgm:ptLst>
  <dgm:cxnLst>
    <dgm:cxn modelId="{7973A81C-F630-4884-8A53-9641A1329C53}" srcId="{82E3B44B-F6A3-4899-A706-EA042CD6958F}" destId="{CBC6BB41-809A-4376-BDD0-B0124D8C1566}" srcOrd="1" destOrd="0" parTransId="{70D85F35-BEDA-4359-9B78-B1FE968860A5}" sibTransId="{A935FFEB-368C-43B5-907C-C88A5C21F8A4}"/>
    <dgm:cxn modelId="{F0646860-2394-499B-A01D-9A84A59B1834}" type="presOf" srcId="{82E3B44B-F6A3-4899-A706-EA042CD6958F}" destId="{CD0FAB66-716B-4397-A4E0-56927A2085D2}" srcOrd="1" destOrd="0" presId="urn:microsoft.com/office/officeart/2005/8/layout/list1"/>
    <dgm:cxn modelId="{927E7BE2-511F-448F-9B67-AB46611864D4}" type="presOf" srcId="{69883FCF-F651-4FE9-AD48-317644922321}" destId="{DCE95DF0-6D55-47FD-9947-5651315EBA48}" srcOrd="0" destOrd="0" presId="urn:microsoft.com/office/officeart/2005/8/layout/list1"/>
    <dgm:cxn modelId="{34E350EB-4BE1-4DEE-8EA4-C79C2F920E1D}" srcId="{69883FCF-F651-4FE9-AD48-317644922321}" destId="{47D33F89-8E9C-4E2F-A1E5-A9ABB42186E9}" srcOrd="1" destOrd="0" parTransId="{19785B95-B558-4EF8-9A76-0E2332163AB2}" sibTransId="{C00BBA5C-9CCF-4977-B537-3BB7D843BCB6}"/>
    <dgm:cxn modelId="{DEA32382-96C2-4A22-9603-096E9ED4DA62}" srcId="{47D33F89-8E9C-4E2F-A1E5-A9ABB42186E9}" destId="{14F30907-C946-41CD-BC29-83E20F3A31CA}" srcOrd="0" destOrd="0" parTransId="{FBAA6B7E-2108-4D0A-8FC8-223A58554DFB}" sibTransId="{041E92D9-F27C-4B05-8F7B-80EB50A49E28}"/>
    <dgm:cxn modelId="{EF5D93FE-5F05-4913-A879-DF94035D83C8}" srcId="{47D33F89-8E9C-4E2F-A1E5-A9ABB42186E9}" destId="{03979271-75AA-40CC-A95B-1116061DA52D}" srcOrd="1" destOrd="0" parTransId="{1FA20639-97C1-45CD-8C64-E1A3DCE75CA1}" sibTransId="{5248B20B-83CC-4462-8CCD-6ADFE658E872}"/>
    <dgm:cxn modelId="{90DAB80F-FA34-4453-BF13-E1C27F8FA0F2}" type="presOf" srcId="{6EEE0B1F-DAC1-444A-AF2A-72E537F2C5A1}" destId="{ABB6F623-8E67-4DFE-8445-231B56FEE1DC}" srcOrd="0" destOrd="0" presId="urn:microsoft.com/office/officeart/2005/8/layout/list1"/>
    <dgm:cxn modelId="{C3D75062-D303-43AC-BBBF-45CEC1CA49BC}" srcId="{47D33F89-8E9C-4E2F-A1E5-A9ABB42186E9}" destId="{A9D3B91F-C670-422F-864D-B55474CB7D9E}" srcOrd="3" destOrd="0" parTransId="{06FDFE80-0C33-49E0-A81B-8AFA64FFD0E1}" sibTransId="{7E99DAF6-A942-426B-9863-3E4707563A08}"/>
    <dgm:cxn modelId="{A82B398E-0AC3-4215-8671-482C85C87E6E}" type="presOf" srcId="{47D33F89-8E9C-4E2F-A1E5-A9ABB42186E9}" destId="{60A1B1DF-BBE8-4B70-98D1-D1FB583BE5CE}" srcOrd="0" destOrd="0" presId="urn:microsoft.com/office/officeart/2005/8/layout/list1"/>
    <dgm:cxn modelId="{764BC0B9-78C4-4EF1-B61F-CA174F16E601}" type="presOf" srcId="{47D33F89-8E9C-4E2F-A1E5-A9ABB42186E9}" destId="{2F1E2A97-87E6-4A14-8F1F-19671744DAA6}" srcOrd="1" destOrd="0" presId="urn:microsoft.com/office/officeart/2005/8/layout/list1"/>
    <dgm:cxn modelId="{D77711B2-5E3A-4E89-93F7-975759DD605A}" type="presOf" srcId="{82E3B44B-F6A3-4899-A706-EA042CD6958F}" destId="{ADB83F06-E94B-4B2E-9351-A9EBBB66E897}" srcOrd="0" destOrd="0" presId="urn:microsoft.com/office/officeart/2005/8/layout/list1"/>
    <dgm:cxn modelId="{570A681A-7E2D-464F-8860-942858240087}" type="presOf" srcId="{CBC6BB41-809A-4376-BDD0-B0124D8C1566}" destId="{ABB6F623-8E67-4DFE-8445-231B56FEE1DC}" srcOrd="0" destOrd="1" presId="urn:microsoft.com/office/officeart/2005/8/layout/list1"/>
    <dgm:cxn modelId="{90E35E6E-253A-43A3-A824-1906F858BE5A}" type="presOf" srcId="{A5551E46-85A6-43A2-911A-436085C65976}" destId="{ABB6F623-8E67-4DFE-8445-231B56FEE1DC}" srcOrd="0" destOrd="2" presId="urn:microsoft.com/office/officeart/2005/8/layout/list1"/>
    <dgm:cxn modelId="{E15FB225-124A-4B91-8F13-86E88CF34A05}" type="presOf" srcId="{A9D3B91F-C670-422F-864D-B55474CB7D9E}" destId="{D5E76D5B-5D43-478D-BC68-71FADDAA1AE1}" srcOrd="0" destOrd="3" presId="urn:microsoft.com/office/officeart/2005/8/layout/list1"/>
    <dgm:cxn modelId="{D57EC7CD-AD9E-4FA0-B217-158AAB8A4EDA}" srcId="{69883FCF-F651-4FE9-AD48-317644922321}" destId="{82E3B44B-F6A3-4899-A706-EA042CD6958F}" srcOrd="0" destOrd="0" parTransId="{8DE54EC7-E586-41BF-A4BF-1C3AD648ACFD}" sibTransId="{5872CC3F-FCEC-421B-884F-598F99ECCD3E}"/>
    <dgm:cxn modelId="{783575C3-A699-4BBE-B7DE-ECB8C18E3607}" srcId="{82E3B44B-F6A3-4899-A706-EA042CD6958F}" destId="{A5551E46-85A6-43A2-911A-436085C65976}" srcOrd="2" destOrd="0" parTransId="{C2F5F27E-331A-4A8D-BDE8-11AF2099B511}" sibTransId="{22C98623-C80D-407F-B53B-6440A626B9E7}"/>
    <dgm:cxn modelId="{BD4A5C0E-C2AE-43E5-8DFD-72888778A8C4}" srcId="{82E3B44B-F6A3-4899-A706-EA042CD6958F}" destId="{6EEE0B1F-DAC1-444A-AF2A-72E537F2C5A1}" srcOrd="0" destOrd="0" parTransId="{108305C2-46EB-4DB9-8D0B-DE399B18BC5C}" sibTransId="{A37A6EA4-DD77-42AD-B639-A7DC255EAFD2}"/>
    <dgm:cxn modelId="{E03A36C4-752B-46D0-9E92-37B99C38E90B}" type="presOf" srcId="{0325F47A-FD40-48BD-B97E-C92109D7AA08}" destId="{D5E76D5B-5D43-478D-BC68-71FADDAA1AE1}" srcOrd="0" destOrd="2" presId="urn:microsoft.com/office/officeart/2005/8/layout/list1"/>
    <dgm:cxn modelId="{1A659639-2ADA-47E4-A8C0-2779EC7202E7}" srcId="{47D33F89-8E9C-4E2F-A1E5-A9ABB42186E9}" destId="{0325F47A-FD40-48BD-B97E-C92109D7AA08}" srcOrd="2" destOrd="0" parTransId="{91C88586-06CD-47A4-803C-41CE141A96C3}" sibTransId="{C37B809A-A832-4271-88D8-0E73A364CFD4}"/>
    <dgm:cxn modelId="{8706DFA5-4FD0-42B9-8C41-BFE5A6B9BEA4}" type="presOf" srcId="{03979271-75AA-40CC-A95B-1116061DA52D}" destId="{D5E76D5B-5D43-478D-BC68-71FADDAA1AE1}" srcOrd="0" destOrd="1" presId="urn:microsoft.com/office/officeart/2005/8/layout/list1"/>
    <dgm:cxn modelId="{B6077AFA-9CC8-42AC-A724-F94F2B746F0C}" type="presOf" srcId="{14F30907-C946-41CD-BC29-83E20F3A31CA}" destId="{D5E76D5B-5D43-478D-BC68-71FADDAA1AE1}" srcOrd="0" destOrd="0" presId="urn:microsoft.com/office/officeart/2005/8/layout/list1"/>
    <dgm:cxn modelId="{D839120F-56E5-4282-8F47-0CDA04C78EC0}" type="presParOf" srcId="{DCE95DF0-6D55-47FD-9947-5651315EBA48}" destId="{29F3D147-0EE2-4D57-BD2C-BD8E90F1A76B}" srcOrd="0" destOrd="0" presId="urn:microsoft.com/office/officeart/2005/8/layout/list1"/>
    <dgm:cxn modelId="{5620AC7C-EAF2-46E7-A10A-4306EE0A048C}" type="presParOf" srcId="{29F3D147-0EE2-4D57-BD2C-BD8E90F1A76B}" destId="{ADB83F06-E94B-4B2E-9351-A9EBBB66E897}" srcOrd="0" destOrd="0" presId="urn:microsoft.com/office/officeart/2005/8/layout/list1"/>
    <dgm:cxn modelId="{45743D06-10D4-4008-A64F-BA7C1C869AB1}" type="presParOf" srcId="{29F3D147-0EE2-4D57-BD2C-BD8E90F1A76B}" destId="{CD0FAB66-716B-4397-A4E0-56927A2085D2}" srcOrd="1" destOrd="0" presId="urn:microsoft.com/office/officeart/2005/8/layout/list1"/>
    <dgm:cxn modelId="{FE0F2B88-28E2-4490-9075-2D07CCA11AAD}" type="presParOf" srcId="{DCE95DF0-6D55-47FD-9947-5651315EBA48}" destId="{BD0DBB4E-D505-49A0-9F2F-DBFDF270FA62}" srcOrd="1" destOrd="0" presId="urn:microsoft.com/office/officeart/2005/8/layout/list1"/>
    <dgm:cxn modelId="{5100877C-6702-40D5-9D13-3C4CCACE61EF}" type="presParOf" srcId="{DCE95DF0-6D55-47FD-9947-5651315EBA48}" destId="{ABB6F623-8E67-4DFE-8445-231B56FEE1DC}" srcOrd="2" destOrd="0" presId="urn:microsoft.com/office/officeart/2005/8/layout/list1"/>
    <dgm:cxn modelId="{670D6EA5-3224-4823-B63E-CECC6F0C254A}" type="presParOf" srcId="{DCE95DF0-6D55-47FD-9947-5651315EBA48}" destId="{BD1A17DA-1C5F-4C51-BFBE-B1CC64C10659}" srcOrd="3" destOrd="0" presId="urn:microsoft.com/office/officeart/2005/8/layout/list1"/>
    <dgm:cxn modelId="{669CC587-2D38-440C-BC70-3ABA70899D73}" type="presParOf" srcId="{DCE95DF0-6D55-47FD-9947-5651315EBA48}" destId="{A769AA61-5463-407B-9783-0C1C97B70F30}" srcOrd="4" destOrd="0" presId="urn:microsoft.com/office/officeart/2005/8/layout/list1"/>
    <dgm:cxn modelId="{A56815AC-9222-4CD4-955A-C0B0200B0A55}" type="presParOf" srcId="{A769AA61-5463-407B-9783-0C1C97B70F30}" destId="{60A1B1DF-BBE8-4B70-98D1-D1FB583BE5CE}" srcOrd="0" destOrd="0" presId="urn:microsoft.com/office/officeart/2005/8/layout/list1"/>
    <dgm:cxn modelId="{299913E9-31A1-4F0D-B303-3249CC2F72AF}" type="presParOf" srcId="{A769AA61-5463-407B-9783-0C1C97B70F30}" destId="{2F1E2A97-87E6-4A14-8F1F-19671744DAA6}" srcOrd="1" destOrd="0" presId="urn:microsoft.com/office/officeart/2005/8/layout/list1"/>
    <dgm:cxn modelId="{12CCCB8D-C4DD-4A84-AF74-2F121DD93F3E}" type="presParOf" srcId="{DCE95DF0-6D55-47FD-9947-5651315EBA48}" destId="{121E49DA-92B5-4740-AD20-2E4DF7F7D830}" srcOrd="5" destOrd="0" presId="urn:microsoft.com/office/officeart/2005/8/layout/list1"/>
    <dgm:cxn modelId="{2FD2F02B-718C-41B5-81F4-ACA9C1282B01}" type="presParOf" srcId="{DCE95DF0-6D55-47FD-9947-5651315EBA48}" destId="{D5E76D5B-5D43-478D-BC68-71FADDAA1AE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B8F1280-CD04-486C-9AAA-FF8BFBE37EF0}"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es-CO"/>
        </a:p>
      </dgm:t>
    </dgm:pt>
    <dgm:pt modelId="{F2C7D2F9-7C57-4CB6-A090-5C603BA9296D}">
      <dgm:prSet/>
      <dgm:spPr/>
      <dgm:t>
        <a:bodyPr/>
        <a:lstStyle/>
        <a:p>
          <a:pPr rtl="0"/>
          <a:r>
            <a:rPr lang="es-CO" b="1" dirty="0" smtClean="0">
              <a:solidFill>
                <a:srgbClr val="002060"/>
              </a:solidFill>
              <a:latin typeface="Arial Narrow" panose="020B0606020202030204" pitchFamily="34" charset="0"/>
            </a:rPr>
            <a:t>El liderazgo compartido supone aprender juntos, colaborar y participar activamente, ejerciendo influencia y proporcionando visión, cada uno en su lugar, en la mejora de los procesos de enseñanza y aprendizaje.</a:t>
          </a:r>
          <a:endParaRPr lang="es-CO" b="1" dirty="0">
            <a:solidFill>
              <a:srgbClr val="002060"/>
            </a:solidFill>
            <a:latin typeface="Arial Narrow" panose="020B0606020202030204" pitchFamily="34" charset="0"/>
          </a:endParaRPr>
        </a:p>
      </dgm:t>
    </dgm:pt>
    <dgm:pt modelId="{2DAF1F88-1424-4B54-A7A6-26F68F7FFD59}" type="parTrans" cxnId="{43D9362B-97FB-4E9B-8870-D0360AE823F2}">
      <dgm:prSet/>
      <dgm:spPr/>
      <dgm:t>
        <a:bodyPr/>
        <a:lstStyle/>
        <a:p>
          <a:endParaRPr lang="es-CO"/>
        </a:p>
      </dgm:t>
    </dgm:pt>
    <dgm:pt modelId="{FFF66DF9-6A41-4951-AE1C-E8DCF9503CF4}" type="sibTrans" cxnId="{43D9362B-97FB-4E9B-8870-D0360AE823F2}">
      <dgm:prSet/>
      <dgm:spPr/>
      <dgm:t>
        <a:bodyPr/>
        <a:lstStyle/>
        <a:p>
          <a:endParaRPr lang="es-CO"/>
        </a:p>
      </dgm:t>
    </dgm:pt>
    <dgm:pt modelId="{C46A7066-71B9-412D-A8D8-50D5F9D49999}">
      <dgm:prSet/>
      <dgm:spPr/>
      <dgm:t>
        <a:bodyPr/>
        <a:lstStyle/>
        <a:p>
          <a:pPr rtl="0"/>
          <a:r>
            <a:rPr lang="es-CO" b="1" dirty="0" smtClean="0">
              <a:solidFill>
                <a:srgbClr val="002060"/>
              </a:solidFill>
              <a:latin typeface="Arial Narrow" panose="020B0606020202030204" pitchFamily="34" charset="0"/>
            </a:rPr>
            <a:t>La dirección educativa del centro habría de ser llevada a cabo con los demás miembros cuyo conocimiento y experiencia es fundamental en esa empresa de ir mejorando el funcionamiento educativo del centro.</a:t>
          </a:r>
        </a:p>
        <a:p>
          <a:pPr rtl="0"/>
          <a:endParaRPr lang="es-CO" b="1" dirty="0" smtClean="0">
            <a:solidFill>
              <a:srgbClr val="002060"/>
            </a:solidFill>
            <a:latin typeface="Arial Narrow" panose="020B0606020202030204" pitchFamily="34" charset="0"/>
          </a:endParaRPr>
        </a:p>
      </dgm:t>
    </dgm:pt>
    <dgm:pt modelId="{489F7C4E-AA25-42A5-8032-33BA0F5A56EE}" type="parTrans" cxnId="{5B6C2BF9-EBB7-46BA-A00D-6D1A9D24187A}">
      <dgm:prSet/>
      <dgm:spPr/>
      <dgm:t>
        <a:bodyPr/>
        <a:lstStyle/>
        <a:p>
          <a:endParaRPr lang="es-CO"/>
        </a:p>
      </dgm:t>
    </dgm:pt>
    <dgm:pt modelId="{C6171156-6D13-4DDD-95B3-7F459B217C8E}" type="sibTrans" cxnId="{5B6C2BF9-EBB7-46BA-A00D-6D1A9D24187A}">
      <dgm:prSet/>
      <dgm:spPr/>
      <dgm:t>
        <a:bodyPr/>
        <a:lstStyle/>
        <a:p>
          <a:endParaRPr lang="es-CO"/>
        </a:p>
      </dgm:t>
    </dgm:pt>
    <dgm:pt modelId="{EFF3EF43-22F4-4030-ADD1-99E9FDCC18E5}">
      <dgm:prSet/>
      <dgm:spPr/>
      <dgm:t>
        <a:bodyPr/>
        <a:lstStyle/>
        <a:p>
          <a:pPr rtl="0"/>
          <a:r>
            <a:rPr lang="es-CO" b="1" dirty="0" smtClean="0">
              <a:solidFill>
                <a:srgbClr val="002060"/>
              </a:solidFill>
              <a:latin typeface="Arial Narrow" panose="020B0606020202030204" pitchFamily="34" charset="0"/>
            </a:rPr>
            <a:t> Dicho en otros términos, en la medida en que todos ellos poseen conocimiento y experiencia, el liderazgo no habría de operar de manera jerárquica, sino a través de redes de conocimiento y competencia compartida y complementaria. </a:t>
          </a:r>
          <a:endParaRPr lang="es-CO" b="1" dirty="0">
            <a:solidFill>
              <a:srgbClr val="002060"/>
            </a:solidFill>
            <a:latin typeface="Arial Narrow" panose="020B0606020202030204" pitchFamily="34" charset="0"/>
          </a:endParaRPr>
        </a:p>
      </dgm:t>
    </dgm:pt>
    <dgm:pt modelId="{CAECFE83-C180-4AD2-83B7-6E670FB810C6}" type="parTrans" cxnId="{1083EAA7-826A-4EC2-B2E0-4DD174C97658}">
      <dgm:prSet/>
      <dgm:spPr/>
      <dgm:t>
        <a:bodyPr/>
        <a:lstStyle/>
        <a:p>
          <a:endParaRPr lang="es-CO"/>
        </a:p>
      </dgm:t>
    </dgm:pt>
    <dgm:pt modelId="{73B98BF9-0700-44FD-80CE-0BAF5D92D38A}" type="sibTrans" cxnId="{1083EAA7-826A-4EC2-B2E0-4DD174C97658}">
      <dgm:prSet/>
      <dgm:spPr/>
      <dgm:t>
        <a:bodyPr/>
        <a:lstStyle/>
        <a:p>
          <a:endParaRPr lang="es-CO"/>
        </a:p>
      </dgm:t>
    </dgm:pt>
    <dgm:pt modelId="{1F05B10C-E37D-452B-BEF7-9A642F3D6FEF}" type="pres">
      <dgm:prSet presAssocID="{6B8F1280-CD04-486C-9AAA-FF8BFBE37EF0}" presName="Name0" presStyleCnt="0">
        <dgm:presLayoutVars>
          <dgm:dir/>
          <dgm:resizeHandles val="exact"/>
        </dgm:presLayoutVars>
      </dgm:prSet>
      <dgm:spPr/>
      <dgm:t>
        <a:bodyPr/>
        <a:lstStyle/>
        <a:p>
          <a:endParaRPr lang="es-CO"/>
        </a:p>
      </dgm:t>
    </dgm:pt>
    <dgm:pt modelId="{03F8050A-6616-4EAF-A595-494500916C16}" type="pres">
      <dgm:prSet presAssocID="{F2C7D2F9-7C57-4CB6-A090-5C603BA9296D}" presName="node" presStyleLbl="node1" presStyleIdx="0" presStyleCnt="3">
        <dgm:presLayoutVars>
          <dgm:bulletEnabled val="1"/>
        </dgm:presLayoutVars>
      </dgm:prSet>
      <dgm:spPr/>
      <dgm:t>
        <a:bodyPr/>
        <a:lstStyle/>
        <a:p>
          <a:endParaRPr lang="es-CO"/>
        </a:p>
      </dgm:t>
    </dgm:pt>
    <dgm:pt modelId="{3A170220-BBC2-4938-B862-0227C08D5174}" type="pres">
      <dgm:prSet presAssocID="{FFF66DF9-6A41-4951-AE1C-E8DCF9503CF4}" presName="sibTrans" presStyleLbl="sibTrans2D1" presStyleIdx="0" presStyleCnt="2"/>
      <dgm:spPr/>
      <dgm:t>
        <a:bodyPr/>
        <a:lstStyle/>
        <a:p>
          <a:endParaRPr lang="es-CO"/>
        </a:p>
      </dgm:t>
    </dgm:pt>
    <dgm:pt modelId="{956ACEDC-DA8A-4669-B47B-8818C2809C88}" type="pres">
      <dgm:prSet presAssocID="{FFF66DF9-6A41-4951-AE1C-E8DCF9503CF4}" presName="connectorText" presStyleLbl="sibTrans2D1" presStyleIdx="0" presStyleCnt="2"/>
      <dgm:spPr/>
      <dgm:t>
        <a:bodyPr/>
        <a:lstStyle/>
        <a:p>
          <a:endParaRPr lang="es-CO"/>
        </a:p>
      </dgm:t>
    </dgm:pt>
    <dgm:pt modelId="{0359D50D-C705-49E2-8D72-46B2727C8417}" type="pres">
      <dgm:prSet presAssocID="{C46A7066-71B9-412D-A8D8-50D5F9D49999}" presName="node" presStyleLbl="node1" presStyleIdx="1" presStyleCnt="3">
        <dgm:presLayoutVars>
          <dgm:bulletEnabled val="1"/>
        </dgm:presLayoutVars>
      </dgm:prSet>
      <dgm:spPr/>
      <dgm:t>
        <a:bodyPr/>
        <a:lstStyle/>
        <a:p>
          <a:endParaRPr lang="es-CO"/>
        </a:p>
      </dgm:t>
    </dgm:pt>
    <dgm:pt modelId="{35EA5011-D569-405D-B046-D304DC07A0DF}" type="pres">
      <dgm:prSet presAssocID="{C6171156-6D13-4DDD-95B3-7F459B217C8E}" presName="sibTrans" presStyleLbl="sibTrans2D1" presStyleIdx="1" presStyleCnt="2"/>
      <dgm:spPr/>
      <dgm:t>
        <a:bodyPr/>
        <a:lstStyle/>
        <a:p>
          <a:endParaRPr lang="es-CO"/>
        </a:p>
      </dgm:t>
    </dgm:pt>
    <dgm:pt modelId="{E29C0492-8612-42C7-98EB-B137884B4ED7}" type="pres">
      <dgm:prSet presAssocID="{C6171156-6D13-4DDD-95B3-7F459B217C8E}" presName="connectorText" presStyleLbl="sibTrans2D1" presStyleIdx="1" presStyleCnt="2"/>
      <dgm:spPr/>
      <dgm:t>
        <a:bodyPr/>
        <a:lstStyle/>
        <a:p>
          <a:endParaRPr lang="es-CO"/>
        </a:p>
      </dgm:t>
    </dgm:pt>
    <dgm:pt modelId="{F95E30D9-5182-43CE-B5CA-C02AF904DA48}" type="pres">
      <dgm:prSet presAssocID="{EFF3EF43-22F4-4030-ADD1-99E9FDCC18E5}" presName="node" presStyleLbl="node1" presStyleIdx="2" presStyleCnt="3">
        <dgm:presLayoutVars>
          <dgm:bulletEnabled val="1"/>
        </dgm:presLayoutVars>
      </dgm:prSet>
      <dgm:spPr/>
      <dgm:t>
        <a:bodyPr/>
        <a:lstStyle/>
        <a:p>
          <a:endParaRPr lang="es-CO"/>
        </a:p>
      </dgm:t>
    </dgm:pt>
  </dgm:ptLst>
  <dgm:cxnLst>
    <dgm:cxn modelId="{C69C43BD-1BE7-46F0-B40A-6535F4D4F3F4}" type="presOf" srcId="{F2C7D2F9-7C57-4CB6-A090-5C603BA9296D}" destId="{03F8050A-6616-4EAF-A595-494500916C16}" srcOrd="0" destOrd="0" presId="urn:microsoft.com/office/officeart/2005/8/layout/process1"/>
    <dgm:cxn modelId="{5B6C2BF9-EBB7-46BA-A00D-6D1A9D24187A}" srcId="{6B8F1280-CD04-486C-9AAA-FF8BFBE37EF0}" destId="{C46A7066-71B9-412D-A8D8-50D5F9D49999}" srcOrd="1" destOrd="0" parTransId="{489F7C4E-AA25-42A5-8032-33BA0F5A56EE}" sibTransId="{C6171156-6D13-4DDD-95B3-7F459B217C8E}"/>
    <dgm:cxn modelId="{917819D1-E92B-4A4D-8614-0B856F7D5784}" type="presOf" srcId="{6B8F1280-CD04-486C-9AAA-FF8BFBE37EF0}" destId="{1F05B10C-E37D-452B-BEF7-9A642F3D6FEF}" srcOrd="0" destOrd="0" presId="urn:microsoft.com/office/officeart/2005/8/layout/process1"/>
    <dgm:cxn modelId="{1083EAA7-826A-4EC2-B2E0-4DD174C97658}" srcId="{6B8F1280-CD04-486C-9AAA-FF8BFBE37EF0}" destId="{EFF3EF43-22F4-4030-ADD1-99E9FDCC18E5}" srcOrd="2" destOrd="0" parTransId="{CAECFE83-C180-4AD2-83B7-6E670FB810C6}" sibTransId="{73B98BF9-0700-44FD-80CE-0BAF5D92D38A}"/>
    <dgm:cxn modelId="{43D9362B-97FB-4E9B-8870-D0360AE823F2}" srcId="{6B8F1280-CD04-486C-9AAA-FF8BFBE37EF0}" destId="{F2C7D2F9-7C57-4CB6-A090-5C603BA9296D}" srcOrd="0" destOrd="0" parTransId="{2DAF1F88-1424-4B54-A7A6-26F68F7FFD59}" sibTransId="{FFF66DF9-6A41-4951-AE1C-E8DCF9503CF4}"/>
    <dgm:cxn modelId="{D8462B2D-0532-4796-B11F-3111DAE206C0}" type="presOf" srcId="{EFF3EF43-22F4-4030-ADD1-99E9FDCC18E5}" destId="{F95E30D9-5182-43CE-B5CA-C02AF904DA48}" srcOrd="0" destOrd="0" presId="urn:microsoft.com/office/officeart/2005/8/layout/process1"/>
    <dgm:cxn modelId="{11504DCD-98ED-4BB5-9EE2-4A337F7B8A62}" type="presOf" srcId="{FFF66DF9-6A41-4951-AE1C-E8DCF9503CF4}" destId="{3A170220-BBC2-4938-B862-0227C08D5174}" srcOrd="0" destOrd="0" presId="urn:microsoft.com/office/officeart/2005/8/layout/process1"/>
    <dgm:cxn modelId="{E0F522E3-E072-4E56-9F40-BCB5B7738241}" type="presOf" srcId="{C46A7066-71B9-412D-A8D8-50D5F9D49999}" destId="{0359D50D-C705-49E2-8D72-46B2727C8417}" srcOrd="0" destOrd="0" presId="urn:microsoft.com/office/officeart/2005/8/layout/process1"/>
    <dgm:cxn modelId="{40406ADE-1677-4E38-AFE7-61C5B7311616}" type="presOf" srcId="{FFF66DF9-6A41-4951-AE1C-E8DCF9503CF4}" destId="{956ACEDC-DA8A-4669-B47B-8818C2809C88}" srcOrd="1" destOrd="0" presId="urn:microsoft.com/office/officeart/2005/8/layout/process1"/>
    <dgm:cxn modelId="{19F703D0-0E55-4F1B-A9AC-1B2200BC4673}" type="presOf" srcId="{C6171156-6D13-4DDD-95B3-7F459B217C8E}" destId="{35EA5011-D569-405D-B046-D304DC07A0DF}" srcOrd="0" destOrd="0" presId="urn:microsoft.com/office/officeart/2005/8/layout/process1"/>
    <dgm:cxn modelId="{60622360-F957-43FE-A617-E75C9FD9C8EC}" type="presOf" srcId="{C6171156-6D13-4DDD-95B3-7F459B217C8E}" destId="{E29C0492-8612-42C7-98EB-B137884B4ED7}" srcOrd="1" destOrd="0" presId="urn:microsoft.com/office/officeart/2005/8/layout/process1"/>
    <dgm:cxn modelId="{E954724D-2A86-4E6F-BA33-89820552E4EE}" type="presParOf" srcId="{1F05B10C-E37D-452B-BEF7-9A642F3D6FEF}" destId="{03F8050A-6616-4EAF-A595-494500916C16}" srcOrd="0" destOrd="0" presId="urn:microsoft.com/office/officeart/2005/8/layout/process1"/>
    <dgm:cxn modelId="{742F1BAB-EB04-43F5-8122-8A9E3A25C206}" type="presParOf" srcId="{1F05B10C-E37D-452B-BEF7-9A642F3D6FEF}" destId="{3A170220-BBC2-4938-B862-0227C08D5174}" srcOrd="1" destOrd="0" presId="urn:microsoft.com/office/officeart/2005/8/layout/process1"/>
    <dgm:cxn modelId="{CD0622D8-78DB-448A-941D-8A917F4EA78A}" type="presParOf" srcId="{3A170220-BBC2-4938-B862-0227C08D5174}" destId="{956ACEDC-DA8A-4669-B47B-8818C2809C88}" srcOrd="0" destOrd="0" presId="urn:microsoft.com/office/officeart/2005/8/layout/process1"/>
    <dgm:cxn modelId="{17AD4B48-080E-43C3-A142-D4CC4970E736}" type="presParOf" srcId="{1F05B10C-E37D-452B-BEF7-9A642F3D6FEF}" destId="{0359D50D-C705-49E2-8D72-46B2727C8417}" srcOrd="2" destOrd="0" presId="urn:microsoft.com/office/officeart/2005/8/layout/process1"/>
    <dgm:cxn modelId="{36F2CD71-65D7-4FC9-A573-1259DA828F61}" type="presParOf" srcId="{1F05B10C-E37D-452B-BEF7-9A642F3D6FEF}" destId="{35EA5011-D569-405D-B046-D304DC07A0DF}" srcOrd="3" destOrd="0" presId="urn:microsoft.com/office/officeart/2005/8/layout/process1"/>
    <dgm:cxn modelId="{30040DA5-E298-41C3-8602-32A9AC61D6A0}" type="presParOf" srcId="{35EA5011-D569-405D-B046-D304DC07A0DF}" destId="{E29C0492-8612-42C7-98EB-B137884B4ED7}" srcOrd="0" destOrd="0" presId="urn:microsoft.com/office/officeart/2005/8/layout/process1"/>
    <dgm:cxn modelId="{8A4B5200-DA30-4828-BC8A-A822739C8031}" type="presParOf" srcId="{1F05B10C-E37D-452B-BEF7-9A642F3D6FEF}" destId="{F95E30D9-5182-43CE-B5CA-C02AF904DA48}"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6F9DA70-BDAF-4B83-B913-E944FBADCE1E}" type="doc">
      <dgm:prSet loTypeId="urn:microsoft.com/office/officeart/2005/8/layout/vProcess5" loCatId="process" qsTypeId="urn:microsoft.com/office/officeart/2005/8/quickstyle/simple2" qsCatId="simple" csTypeId="urn:microsoft.com/office/officeart/2005/8/colors/accent1_1" csCatId="accent1" phldr="1"/>
      <dgm:spPr/>
      <dgm:t>
        <a:bodyPr/>
        <a:lstStyle/>
        <a:p>
          <a:endParaRPr lang="es-CO"/>
        </a:p>
      </dgm:t>
    </dgm:pt>
    <dgm:pt modelId="{5A3429BC-5D46-4FB3-AE62-42E82A622CA4}">
      <dgm:prSet/>
      <dgm:spPr/>
      <dgm:t>
        <a:bodyPr/>
        <a:lstStyle/>
        <a:p>
          <a:pPr rtl="0"/>
          <a:r>
            <a:rPr lang="es-CO" b="1" dirty="0" smtClean="0">
              <a:solidFill>
                <a:srgbClr val="002060"/>
              </a:solidFill>
              <a:latin typeface="Arial Narrow" panose="020B0606020202030204" pitchFamily="34" charset="0"/>
            </a:rPr>
            <a:t>El liderazgo comienza a verse menos como de un individuo y más de una comunidad, asumido con su consentimiento por distintas personas según los momentos. </a:t>
          </a:r>
          <a:endParaRPr lang="es-CO" b="1" dirty="0">
            <a:solidFill>
              <a:srgbClr val="002060"/>
            </a:solidFill>
            <a:latin typeface="Arial Narrow" panose="020B0606020202030204" pitchFamily="34" charset="0"/>
          </a:endParaRPr>
        </a:p>
      </dgm:t>
    </dgm:pt>
    <dgm:pt modelId="{44493464-539A-4C07-9BAC-C0DF26441C10}" type="parTrans" cxnId="{04855F69-3084-46A1-A1A6-B397291EB16A}">
      <dgm:prSet/>
      <dgm:spPr/>
      <dgm:t>
        <a:bodyPr/>
        <a:lstStyle/>
        <a:p>
          <a:endParaRPr lang="es-CO"/>
        </a:p>
      </dgm:t>
    </dgm:pt>
    <dgm:pt modelId="{DD139830-1AAB-4C84-9AC2-A40EBED607AD}" type="sibTrans" cxnId="{04855F69-3084-46A1-A1A6-B397291EB16A}">
      <dgm:prSet/>
      <dgm:spPr/>
      <dgm:t>
        <a:bodyPr/>
        <a:lstStyle/>
        <a:p>
          <a:endParaRPr lang="es-CO"/>
        </a:p>
      </dgm:t>
    </dgm:pt>
    <dgm:pt modelId="{0CFAE4B5-FB4A-498F-A047-CC6EB0436083}">
      <dgm:prSet/>
      <dgm:spPr/>
      <dgm:t>
        <a:bodyPr/>
        <a:lstStyle/>
        <a:p>
          <a:pPr rtl="0"/>
          <a:r>
            <a:rPr lang="es-CO" b="1" dirty="0" smtClean="0">
              <a:solidFill>
                <a:srgbClr val="002060"/>
              </a:solidFill>
              <a:latin typeface="Arial Narrow" panose="020B0606020202030204" pitchFamily="34" charset="0"/>
            </a:rPr>
            <a:t>Cada equipo y cada área conoce las habilidades y los saberes de los demás, y son capaces de elegir a la mejor persona que pueda liderar en cada situación. </a:t>
          </a:r>
          <a:endParaRPr lang="es-CO" b="1" dirty="0">
            <a:solidFill>
              <a:srgbClr val="002060"/>
            </a:solidFill>
            <a:latin typeface="Arial Narrow" panose="020B0606020202030204" pitchFamily="34" charset="0"/>
          </a:endParaRPr>
        </a:p>
      </dgm:t>
    </dgm:pt>
    <dgm:pt modelId="{8019A3E2-FB09-466E-9AF5-18AA0AFF3E1C}" type="parTrans" cxnId="{D0291DC2-1D2F-4DD7-A1A7-6CCFA7E2F4A6}">
      <dgm:prSet/>
      <dgm:spPr/>
      <dgm:t>
        <a:bodyPr/>
        <a:lstStyle/>
        <a:p>
          <a:endParaRPr lang="es-CO"/>
        </a:p>
      </dgm:t>
    </dgm:pt>
    <dgm:pt modelId="{EDC8075A-C039-4B73-9012-DAB117EAEF9A}" type="sibTrans" cxnId="{D0291DC2-1D2F-4DD7-A1A7-6CCFA7E2F4A6}">
      <dgm:prSet/>
      <dgm:spPr/>
      <dgm:t>
        <a:bodyPr/>
        <a:lstStyle/>
        <a:p>
          <a:endParaRPr lang="es-CO"/>
        </a:p>
      </dgm:t>
    </dgm:pt>
    <dgm:pt modelId="{62A83FAF-A51D-419F-A966-C474C7F32CE0}">
      <dgm:prSet/>
      <dgm:spPr/>
      <dgm:t>
        <a:bodyPr/>
        <a:lstStyle/>
        <a:p>
          <a:pPr rtl="0"/>
          <a:r>
            <a:rPr lang="es-CO" b="1" dirty="0" smtClean="0">
              <a:solidFill>
                <a:srgbClr val="002060"/>
              </a:solidFill>
              <a:latin typeface="Arial Narrow" panose="020B0606020202030204" pitchFamily="34" charset="0"/>
            </a:rPr>
            <a:t>«El liderazgo distribuido no significa que nadie es responsable del desempeño general de la organización. Más bien implica que la función de los líderes directivos consiste principalmente en desarrollar las competencias y los conocimientos de las personas de la organización».  </a:t>
          </a:r>
          <a:r>
            <a:rPr lang="es-CO" b="1" dirty="0" err="1" smtClean="0">
              <a:solidFill>
                <a:srgbClr val="002060"/>
              </a:solidFill>
              <a:latin typeface="Arial Narrow" panose="020B0606020202030204" pitchFamily="34" charset="0"/>
            </a:rPr>
            <a:t>Elmore</a:t>
          </a:r>
          <a:endParaRPr lang="es-CO" b="1" dirty="0">
            <a:solidFill>
              <a:srgbClr val="002060"/>
            </a:solidFill>
            <a:latin typeface="Arial Narrow" panose="020B0606020202030204" pitchFamily="34" charset="0"/>
          </a:endParaRPr>
        </a:p>
      </dgm:t>
    </dgm:pt>
    <dgm:pt modelId="{4EEF7C47-921B-4432-8BE2-F545CB41F15D}" type="parTrans" cxnId="{74255202-5B7B-483D-B63E-C8764E3E3B76}">
      <dgm:prSet/>
      <dgm:spPr/>
      <dgm:t>
        <a:bodyPr/>
        <a:lstStyle/>
        <a:p>
          <a:endParaRPr lang="es-CO"/>
        </a:p>
      </dgm:t>
    </dgm:pt>
    <dgm:pt modelId="{74455E4B-E965-4160-AA22-809D24ADD960}" type="sibTrans" cxnId="{74255202-5B7B-483D-B63E-C8764E3E3B76}">
      <dgm:prSet/>
      <dgm:spPr/>
      <dgm:t>
        <a:bodyPr/>
        <a:lstStyle/>
        <a:p>
          <a:endParaRPr lang="es-CO"/>
        </a:p>
      </dgm:t>
    </dgm:pt>
    <dgm:pt modelId="{3BF2E06F-6A4A-41B3-9F11-01E3171B5464}" type="pres">
      <dgm:prSet presAssocID="{86F9DA70-BDAF-4B83-B913-E944FBADCE1E}" presName="outerComposite" presStyleCnt="0">
        <dgm:presLayoutVars>
          <dgm:chMax val="5"/>
          <dgm:dir/>
          <dgm:resizeHandles val="exact"/>
        </dgm:presLayoutVars>
      </dgm:prSet>
      <dgm:spPr/>
      <dgm:t>
        <a:bodyPr/>
        <a:lstStyle/>
        <a:p>
          <a:endParaRPr lang="es-CO"/>
        </a:p>
      </dgm:t>
    </dgm:pt>
    <dgm:pt modelId="{44AF8490-272B-4B37-9FD0-9B6542301A1A}" type="pres">
      <dgm:prSet presAssocID="{86F9DA70-BDAF-4B83-B913-E944FBADCE1E}" presName="dummyMaxCanvas" presStyleCnt="0">
        <dgm:presLayoutVars/>
      </dgm:prSet>
      <dgm:spPr/>
      <dgm:t>
        <a:bodyPr/>
        <a:lstStyle/>
        <a:p>
          <a:endParaRPr lang="es-CO"/>
        </a:p>
      </dgm:t>
    </dgm:pt>
    <dgm:pt modelId="{96B06A1D-4064-45FD-B26A-0B7FA39FC877}" type="pres">
      <dgm:prSet presAssocID="{86F9DA70-BDAF-4B83-B913-E944FBADCE1E}" presName="ThreeNodes_1" presStyleLbl="node1" presStyleIdx="0" presStyleCnt="3">
        <dgm:presLayoutVars>
          <dgm:bulletEnabled val="1"/>
        </dgm:presLayoutVars>
      </dgm:prSet>
      <dgm:spPr/>
      <dgm:t>
        <a:bodyPr/>
        <a:lstStyle/>
        <a:p>
          <a:endParaRPr lang="es-CO"/>
        </a:p>
      </dgm:t>
    </dgm:pt>
    <dgm:pt modelId="{EE3451C6-C7E0-4475-997A-BF1819B01CBF}" type="pres">
      <dgm:prSet presAssocID="{86F9DA70-BDAF-4B83-B913-E944FBADCE1E}" presName="ThreeNodes_2" presStyleLbl="node1" presStyleIdx="1" presStyleCnt="3">
        <dgm:presLayoutVars>
          <dgm:bulletEnabled val="1"/>
        </dgm:presLayoutVars>
      </dgm:prSet>
      <dgm:spPr/>
      <dgm:t>
        <a:bodyPr/>
        <a:lstStyle/>
        <a:p>
          <a:endParaRPr lang="es-CO"/>
        </a:p>
      </dgm:t>
    </dgm:pt>
    <dgm:pt modelId="{D649C267-E5D4-40D8-8B3E-0BFB67F46E88}" type="pres">
      <dgm:prSet presAssocID="{86F9DA70-BDAF-4B83-B913-E944FBADCE1E}" presName="ThreeNodes_3" presStyleLbl="node1" presStyleIdx="2" presStyleCnt="3">
        <dgm:presLayoutVars>
          <dgm:bulletEnabled val="1"/>
        </dgm:presLayoutVars>
      </dgm:prSet>
      <dgm:spPr/>
      <dgm:t>
        <a:bodyPr/>
        <a:lstStyle/>
        <a:p>
          <a:endParaRPr lang="es-CO"/>
        </a:p>
      </dgm:t>
    </dgm:pt>
    <dgm:pt modelId="{A51943EB-CE54-499E-9242-6FC0D88BA071}" type="pres">
      <dgm:prSet presAssocID="{86F9DA70-BDAF-4B83-B913-E944FBADCE1E}" presName="ThreeConn_1-2" presStyleLbl="fgAccFollowNode1" presStyleIdx="0" presStyleCnt="2">
        <dgm:presLayoutVars>
          <dgm:bulletEnabled val="1"/>
        </dgm:presLayoutVars>
      </dgm:prSet>
      <dgm:spPr/>
      <dgm:t>
        <a:bodyPr/>
        <a:lstStyle/>
        <a:p>
          <a:endParaRPr lang="es-CO"/>
        </a:p>
      </dgm:t>
    </dgm:pt>
    <dgm:pt modelId="{80071C6A-AE4F-4A67-83BB-FD7DD4B63295}" type="pres">
      <dgm:prSet presAssocID="{86F9DA70-BDAF-4B83-B913-E944FBADCE1E}" presName="ThreeConn_2-3" presStyleLbl="fgAccFollowNode1" presStyleIdx="1" presStyleCnt="2">
        <dgm:presLayoutVars>
          <dgm:bulletEnabled val="1"/>
        </dgm:presLayoutVars>
      </dgm:prSet>
      <dgm:spPr/>
      <dgm:t>
        <a:bodyPr/>
        <a:lstStyle/>
        <a:p>
          <a:endParaRPr lang="es-CO"/>
        </a:p>
      </dgm:t>
    </dgm:pt>
    <dgm:pt modelId="{F5C9A0EC-E1AF-4976-80E9-98F7C383594A}" type="pres">
      <dgm:prSet presAssocID="{86F9DA70-BDAF-4B83-B913-E944FBADCE1E}" presName="ThreeNodes_1_text" presStyleLbl="node1" presStyleIdx="2" presStyleCnt="3">
        <dgm:presLayoutVars>
          <dgm:bulletEnabled val="1"/>
        </dgm:presLayoutVars>
      </dgm:prSet>
      <dgm:spPr/>
      <dgm:t>
        <a:bodyPr/>
        <a:lstStyle/>
        <a:p>
          <a:endParaRPr lang="es-CO"/>
        </a:p>
      </dgm:t>
    </dgm:pt>
    <dgm:pt modelId="{C4E87B01-1653-451E-9109-DEB6758F52D3}" type="pres">
      <dgm:prSet presAssocID="{86F9DA70-BDAF-4B83-B913-E944FBADCE1E}" presName="ThreeNodes_2_text" presStyleLbl="node1" presStyleIdx="2" presStyleCnt="3">
        <dgm:presLayoutVars>
          <dgm:bulletEnabled val="1"/>
        </dgm:presLayoutVars>
      </dgm:prSet>
      <dgm:spPr/>
      <dgm:t>
        <a:bodyPr/>
        <a:lstStyle/>
        <a:p>
          <a:endParaRPr lang="es-CO"/>
        </a:p>
      </dgm:t>
    </dgm:pt>
    <dgm:pt modelId="{25814C73-7F8E-4D3C-88C5-BA4820D882D3}" type="pres">
      <dgm:prSet presAssocID="{86F9DA70-BDAF-4B83-B913-E944FBADCE1E}" presName="ThreeNodes_3_text" presStyleLbl="node1" presStyleIdx="2" presStyleCnt="3">
        <dgm:presLayoutVars>
          <dgm:bulletEnabled val="1"/>
        </dgm:presLayoutVars>
      </dgm:prSet>
      <dgm:spPr/>
      <dgm:t>
        <a:bodyPr/>
        <a:lstStyle/>
        <a:p>
          <a:endParaRPr lang="es-CO"/>
        </a:p>
      </dgm:t>
    </dgm:pt>
  </dgm:ptLst>
  <dgm:cxnLst>
    <dgm:cxn modelId="{9AC46DC0-FA79-454F-9151-8F30CB364E9A}" type="presOf" srcId="{DD139830-1AAB-4C84-9AC2-A40EBED607AD}" destId="{A51943EB-CE54-499E-9242-6FC0D88BA071}" srcOrd="0" destOrd="0" presId="urn:microsoft.com/office/officeart/2005/8/layout/vProcess5"/>
    <dgm:cxn modelId="{BD9D1D7F-C828-42FE-A03F-B27513D6C1D6}" type="presOf" srcId="{86F9DA70-BDAF-4B83-B913-E944FBADCE1E}" destId="{3BF2E06F-6A4A-41B3-9F11-01E3171B5464}" srcOrd="0" destOrd="0" presId="urn:microsoft.com/office/officeart/2005/8/layout/vProcess5"/>
    <dgm:cxn modelId="{AA3FA249-0757-4283-A42C-F91E17F80B32}" type="presOf" srcId="{62A83FAF-A51D-419F-A966-C474C7F32CE0}" destId="{D649C267-E5D4-40D8-8B3E-0BFB67F46E88}" srcOrd="0" destOrd="0" presId="urn:microsoft.com/office/officeart/2005/8/layout/vProcess5"/>
    <dgm:cxn modelId="{CFE567A6-ADBB-4375-9A59-96B98E11E6B2}" type="presOf" srcId="{0CFAE4B5-FB4A-498F-A047-CC6EB0436083}" destId="{C4E87B01-1653-451E-9109-DEB6758F52D3}" srcOrd="1" destOrd="0" presId="urn:microsoft.com/office/officeart/2005/8/layout/vProcess5"/>
    <dgm:cxn modelId="{F555ED34-6BBA-42B8-A528-C93B27016E47}" type="presOf" srcId="{EDC8075A-C039-4B73-9012-DAB117EAEF9A}" destId="{80071C6A-AE4F-4A67-83BB-FD7DD4B63295}" srcOrd="0" destOrd="0" presId="urn:microsoft.com/office/officeart/2005/8/layout/vProcess5"/>
    <dgm:cxn modelId="{BB40BDC1-C887-4995-8415-501E4AD674B9}" type="presOf" srcId="{5A3429BC-5D46-4FB3-AE62-42E82A622CA4}" destId="{F5C9A0EC-E1AF-4976-80E9-98F7C383594A}" srcOrd="1" destOrd="0" presId="urn:microsoft.com/office/officeart/2005/8/layout/vProcess5"/>
    <dgm:cxn modelId="{FFB6E473-5121-4223-9DA3-040706C5A2A5}" type="presOf" srcId="{5A3429BC-5D46-4FB3-AE62-42E82A622CA4}" destId="{96B06A1D-4064-45FD-B26A-0B7FA39FC877}" srcOrd="0" destOrd="0" presId="urn:microsoft.com/office/officeart/2005/8/layout/vProcess5"/>
    <dgm:cxn modelId="{D0291DC2-1D2F-4DD7-A1A7-6CCFA7E2F4A6}" srcId="{86F9DA70-BDAF-4B83-B913-E944FBADCE1E}" destId="{0CFAE4B5-FB4A-498F-A047-CC6EB0436083}" srcOrd="1" destOrd="0" parTransId="{8019A3E2-FB09-466E-9AF5-18AA0AFF3E1C}" sibTransId="{EDC8075A-C039-4B73-9012-DAB117EAEF9A}"/>
    <dgm:cxn modelId="{04855F69-3084-46A1-A1A6-B397291EB16A}" srcId="{86F9DA70-BDAF-4B83-B913-E944FBADCE1E}" destId="{5A3429BC-5D46-4FB3-AE62-42E82A622CA4}" srcOrd="0" destOrd="0" parTransId="{44493464-539A-4C07-9BAC-C0DF26441C10}" sibTransId="{DD139830-1AAB-4C84-9AC2-A40EBED607AD}"/>
    <dgm:cxn modelId="{74255202-5B7B-483D-B63E-C8764E3E3B76}" srcId="{86F9DA70-BDAF-4B83-B913-E944FBADCE1E}" destId="{62A83FAF-A51D-419F-A966-C474C7F32CE0}" srcOrd="2" destOrd="0" parTransId="{4EEF7C47-921B-4432-8BE2-F545CB41F15D}" sibTransId="{74455E4B-E965-4160-AA22-809D24ADD960}"/>
    <dgm:cxn modelId="{951423C9-F4C5-46E0-9C85-A42ABAA58094}" type="presOf" srcId="{0CFAE4B5-FB4A-498F-A047-CC6EB0436083}" destId="{EE3451C6-C7E0-4475-997A-BF1819B01CBF}" srcOrd="0" destOrd="0" presId="urn:microsoft.com/office/officeart/2005/8/layout/vProcess5"/>
    <dgm:cxn modelId="{F6950980-7124-469C-89F0-8A17F8157785}" type="presOf" srcId="{62A83FAF-A51D-419F-A966-C474C7F32CE0}" destId="{25814C73-7F8E-4D3C-88C5-BA4820D882D3}" srcOrd="1" destOrd="0" presId="urn:microsoft.com/office/officeart/2005/8/layout/vProcess5"/>
    <dgm:cxn modelId="{CE8DD4A0-5D64-41B2-AF4F-886E6C94ACEE}" type="presParOf" srcId="{3BF2E06F-6A4A-41B3-9F11-01E3171B5464}" destId="{44AF8490-272B-4B37-9FD0-9B6542301A1A}" srcOrd="0" destOrd="0" presId="urn:microsoft.com/office/officeart/2005/8/layout/vProcess5"/>
    <dgm:cxn modelId="{CF92F632-F345-4420-A6B1-5CDBFB8EFCCF}" type="presParOf" srcId="{3BF2E06F-6A4A-41B3-9F11-01E3171B5464}" destId="{96B06A1D-4064-45FD-B26A-0B7FA39FC877}" srcOrd="1" destOrd="0" presId="urn:microsoft.com/office/officeart/2005/8/layout/vProcess5"/>
    <dgm:cxn modelId="{404F3CEE-E13C-4234-AC6B-851081F404D7}" type="presParOf" srcId="{3BF2E06F-6A4A-41B3-9F11-01E3171B5464}" destId="{EE3451C6-C7E0-4475-997A-BF1819B01CBF}" srcOrd="2" destOrd="0" presId="urn:microsoft.com/office/officeart/2005/8/layout/vProcess5"/>
    <dgm:cxn modelId="{3283ECBA-6AE9-4893-B3D4-DF9E65AF9FF0}" type="presParOf" srcId="{3BF2E06F-6A4A-41B3-9F11-01E3171B5464}" destId="{D649C267-E5D4-40D8-8B3E-0BFB67F46E88}" srcOrd="3" destOrd="0" presId="urn:microsoft.com/office/officeart/2005/8/layout/vProcess5"/>
    <dgm:cxn modelId="{47BDCBA1-C21B-4D0A-BCF3-5FA7224A6522}" type="presParOf" srcId="{3BF2E06F-6A4A-41B3-9F11-01E3171B5464}" destId="{A51943EB-CE54-499E-9242-6FC0D88BA071}" srcOrd="4" destOrd="0" presId="urn:microsoft.com/office/officeart/2005/8/layout/vProcess5"/>
    <dgm:cxn modelId="{EB29CC01-9422-43E7-BDFA-8F1E0F0A3955}" type="presParOf" srcId="{3BF2E06F-6A4A-41B3-9F11-01E3171B5464}" destId="{80071C6A-AE4F-4A67-83BB-FD7DD4B63295}" srcOrd="5" destOrd="0" presId="urn:microsoft.com/office/officeart/2005/8/layout/vProcess5"/>
    <dgm:cxn modelId="{B8FCAE2D-DFBA-4450-BD31-9A4CCEA777DA}" type="presParOf" srcId="{3BF2E06F-6A4A-41B3-9F11-01E3171B5464}" destId="{F5C9A0EC-E1AF-4976-80E9-98F7C383594A}" srcOrd="6" destOrd="0" presId="urn:microsoft.com/office/officeart/2005/8/layout/vProcess5"/>
    <dgm:cxn modelId="{1627C08C-EFF7-407F-9A4A-19DB456392FA}" type="presParOf" srcId="{3BF2E06F-6A4A-41B3-9F11-01E3171B5464}" destId="{C4E87B01-1653-451E-9109-DEB6758F52D3}" srcOrd="7" destOrd="0" presId="urn:microsoft.com/office/officeart/2005/8/layout/vProcess5"/>
    <dgm:cxn modelId="{ED7B372D-4CCB-4033-94F1-818181CA3EEA}" type="presParOf" srcId="{3BF2E06F-6A4A-41B3-9F11-01E3171B5464}" destId="{25814C73-7F8E-4D3C-88C5-BA4820D882D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5C47573-EE0B-47DE-8327-CFF4EB72B150}" type="doc">
      <dgm:prSet loTypeId="urn:microsoft.com/office/officeart/2008/layout/AscendingPictureAccentProcess" loCatId="process" qsTypeId="urn:microsoft.com/office/officeart/2005/8/quickstyle/3d7" qsCatId="3D" csTypeId="urn:microsoft.com/office/officeart/2005/8/colors/accent1_1" csCatId="accent1" phldr="1"/>
      <dgm:spPr/>
      <dgm:t>
        <a:bodyPr/>
        <a:lstStyle/>
        <a:p>
          <a:endParaRPr lang="es-CO"/>
        </a:p>
      </dgm:t>
    </dgm:pt>
    <dgm:pt modelId="{34F201EE-5D87-4B43-A164-57C357F05DE4}">
      <dgm:prSet/>
      <dgm:spPr/>
      <dgm:t>
        <a:bodyPr/>
        <a:lstStyle/>
        <a:p>
          <a:pPr rtl="0"/>
          <a:r>
            <a:rPr lang="es-CO" b="1" dirty="0" smtClean="0">
              <a:solidFill>
                <a:srgbClr val="002060"/>
              </a:solidFill>
              <a:latin typeface="Arial Narrow" panose="020B0606020202030204" pitchFamily="34" charset="0"/>
            </a:rPr>
            <a:t>Un liderazgo distribuido se orienta a capacitar profesionalmente al profesorado para ejercer funciones múltiples de liderazgo, lo cual configura al centro educativo como una «comunidad profesional de aprendizaje»,</a:t>
          </a:r>
          <a:endParaRPr lang="es-CO" b="1" dirty="0">
            <a:solidFill>
              <a:srgbClr val="002060"/>
            </a:solidFill>
            <a:latin typeface="Arial Narrow" panose="020B0606020202030204" pitchFamily="34" charset="0"/>
          </a:endParaRPr>
        </a:p>
      </dgm:t>
    </dgm:pt>
    <dgm:pt modelId="{F36DF7E4-CEBE-4590-9461-C953835F2166}" type="parTrans" cxnId="{6C6592E1-4C6D-498F-AB0A-BF7F77278840}">
      <dgm:prSet/>
      <dgm:spPr/>
      <dgm:t>
        <a:bodyPr/>
        <a:lstStyle/>
        <a:p>
          <a:endParaRPr lang="es-CO"/>
        </a:p>
      </dgm:t>
    </dgm:pt>
    <dgm:pt modelId="{2B5E53D7-51EF-47E4-BAFC-E31C36374D04}" type="sibTrans" cxnId="{6C6592E1-4C6D-498F-AB0A-BF7F77278840}">
      <dgm:prSet/>
      <dgm:spPr>
        <a:blipFill rotWithShape="1">
          <a:blip xmlns:r="http://schemas.openxmlformats.org/officeDocument/2006/relationships" r:embed="rId1"/>
          <a:stretch>
            <a:fillRect/>
          </a:stretch>
        </a:blipFill>
      </dgm:spPr>
      <dgm:t>
        <a:bodyPr/>
        <a:lstStyle/>
        <a:p>
          <a:endParaRPr lang="es-CO"/>
        </a:p>
      </dgm:t>
    </dgm:pt>
    <dgm:pt modelId="{CC4E1947-1DFA-468D-ACA9-FE07BF8E1928}">
      <dgm:prSet/>
      <dgm:spPr/>
      <dgm:t>
        <a:bodyPr/>
        <a:lstStyle/>
        <a:p>
          <a:pPr rtl="0"/>
          <a:r>
            <a:rPr lang="es-CO" b="1" smtClean="0">
              <a:solidFill>
                <a:srgbClr val="002060"/>
              </a:solidFill>
              <a:latin typeface="Arial Narrow" panose="020B0606020202030204" pitchFamily="34" charset="0"/>
            </a:rPr>
            <a:t>Es </a:t>
          </a:r>
          <a:r>
            <a:rPr lang="es-CO" b="1" dirty="0" smtClean="0">
              <a:solidFill>
                <a:srgbClr val="002060"/>
              </a:solidFill>
              <a:latin typeface="Arial Narrow" panose="020B0606020202030204" pitchFamily="34" charset="0"/>
            </a:rPr>
            <a:t>decir, como una organización que aprende y cualifica a los que trabajan en ella (Bolívar, 2008). </a:t>
          </a:r>
          <a:endParaRPr lang="es-CO" b="1" dirty="0">
            <a:solidFill>
              <a:srgbClr val="002060"/>
            </a:solidFill>
            <a:latin typeface="Arial Narrow" panose="020B0606020202030204" pitchFamily="34" charset="0"/>
          </a:endParaRPr>
        </a:p>
      </dgm:t>
    </dgm:pt>
    <dgm:pt modelId="{8BAA8018-40C1-4D70-A9B9-6E22548D3077}" type="parTrans" cxnId="{B72F7DCB-6BDB-451D-93E4-F676F19CEC21}">
      <dgm:prSet/>
      <dgm:spPr/>
      <dgm:t>
        <a:bodyPr/>
        <a:lstStyle/>
        <a:p>
          <a:endParaRPr lang="es-CO"/>
        </a:p>
      </dgm:t>
    </dgm:pt>
    <dgm:pt modelId="{DE629EE4-BBC5-4F3F-9A72-A6A909503C31}" type="sibTrans" cxnId="{B72F7DCB-6BDB-451D-93E4-F676F19CEC21}">
      <dgm:prSet/>
      <dgm:spPr/>
      <dgm:t>
        <a:bodyPr/>
        <a:lstStyle/>
        <a:p>
          <a:endParaRPr lang="es-CO"/>
        </a:p>
      </dgm:t>
    </dgm:pt>
    <dgm:pt modelId="{6E68F3EC-3336-4DF3-9229-AC30F31B774B}" type="pres">
      <dgm:prSet presAssocID="{45C47573-EE0B-47DE-8327-CFF4EB72B150}" presName="Name0" presStyleCnt="0">
        <dgm:presLayoutVars>
          <dgm:chMax val="7"/>
          <dgm:chPref val="7"/>
          <dgm:dir/>
        </dgm:presLayoutVars>
      </dgm:prSet>
      <dgm:spPr/>
      <dgm:t>
        <a:bodyPr/>
        <a:lstStyle/>
        <a:p>
          <a:endParaRPr lang="es-CO"/>
        </a:p>
      </dgm:t>
    </dgm:pt>
    <dgm:pt modelId="{280E58EF-D482-467B-8C91-7568D0674D43}" type="pres">
      <dgm:prSet presAssocID="{34F201EE-5D87-4B43-A164-57C357F05DE4}" presName="parTx1" presStyleLbl="node1" presStyleIdx="0" presStyleCnt="1" custScaleY="267588"/>
      <dgm:spPr/>
      <dgm:t>
        <a:bodyPr/>
        <a:lstStyle/>
        <a:p>
          <a:endParaRPr lang="es-CO"/>
        </a:p>
      </dgm:t>
    </dgm:pt>
    <dgm:pt modelId="{4F4AA5D6-5A9D-4C18-9764-EAFDA070B97D}" type="pres">
      <dgm:prSet presAssocID="{34F201EE-5D87-4B43-A164-57C357F05DE4}" presName="desTx1" presStyleLbl="revTx" presStyleIdx="0" presStyleCnt="1">
        <dgm:presLayoutVars>
          <dgm:bulletEnabled val="1"/>
        </dgm:presLayoutVars>
      </dgm:prSet>
      <dgm:spPr/>
      <dgm:t>
        <a:bodyPr/>
        <a:lstStyle/>
        <a:p>
          <a:endParaRPr lang="es-CO"/>
        </a:p>
      </dgm:t>
    </dgm:pt>
    <dgm:pt modelId="{B9074F7E-A09F-42BC-B187-7D3F9E54D378}" type="pres">
      <dgm:prSet presAssocID="{2B5E53D7-51EF-47E4-BAFC-E31C36374D04}" presName="picture1" presStyleCnt="0"/>
      <dgm:spPr/>
      <dgm:t>
        <a:bodyPr/>
        <a:lstStyle/>
        <a:p>
          <a:endParaRPr lang="es-CO"/>
        </a:p>
      </dgm:t>
    </dgm:pt>
    <dgm:pt modelId="{5482B378-7A2B-44F8-8E59-3094CB028D2A}" type="pres">
      <dgm:prSet presAssocID="{2B5E53D7-51EF-47E4-BAFC-E31C36374D04}" presName="imageRepeatNode" presStyleLbl="fgImgPlace1" presStyleIdx="0" presStyleCnt="1"/>
      <dgm:spPr/>
      <dgm:t>
        <a:bodyPr/>
        <a:lstStyle/>
        <a:p>
          <a:endParaRPr lang="es-CO"/>
        </a:p>
      </dgm:t>
    </dgm:pt>
  </dgm:ptLst>
  <dgm:cxnLst>
    <dgm:cxn modelId="{B72F7DCB-6BDB-451D-93E4-F676F19CEC21}" srcId="{34F201EE-5D87-4B43-A164-57C357F05DE4}" destId="{CC4E1947-1DFA-468D-ACA9-FE07BF8E1928}" srcOrd="0" destOrd="0" parTransId="{8BAA8018-40C1-4D70-A9B9-6E22548D3077}" sibTransId="{DE629EE4-BBC5-4F3F-9A72-A6A909503C31}"/>
    <dgm:cxn modelId="{31C0AEBD-2460-41F7-93B5-D471F856CD7F}" type="presOf" srcId="{45C47573-EE0B-47DE-8327-CFF4EB72B150}" destId="{6E68F3EC-3336-4DF3-9229-AC30F31B774B}" srcOrd="0" destOrd="0" presId="urn:microsoft.com/office/officeart/2008/layout/AscendingPictureAccentProcess"/>
    <dgm:cxn modelId="{827D2212-5699-4501-BA7C-AE38C39E4B11}" type="presOf" srcId="{34F201EE-5D87-4B43-A164-57C357F05DE4}" destId="{280E58EF-D482-467B-8C91-7568D0674D43}" srcOrd="0" destOrd="0" presId="urn:microsoft.com/office/officeart/2008/layout/AscendingPictureAccentProcess"/>
    <dgm:cxn modelId="{A1B308DE-4171-46C0-BAD0-BD01F0700C6C}" type="presOf" srcId="{CC4E1947-1DFA-468D-ACA9-FE07BF8E1928}" destId="{4F4AA5D6-5A9D-4C18-9764-EAFDA070B97D}" srcOrd="0" destOrd="0" presId="urn:microsoft.com/office/officeart/2008/layout/AscendingPictureAccentProcess"/>
    <dgm:cxn modelId="{4AF9D2C3-5228-4FA1-95AF-D0A12207DEA5}" type="presOf" srcId="{2B5E53D7-51EF-47E4-BAFC-E31C36374D04}" destId="{5482B378-7A2B-44F8-8E59-3094CB028D2A}" srcOrd="0" destOrd="0" presId="urn:microsoft.com/office/officeart/2008/layout/AscendingPictureAccentProcess"/>
    <dgm:cxn modelId="{6C6592E1-4C6D-498F-AB0A-BF7F77278840}" srcId="{45C47573-EE0B-47DE-8327-CFF4EB72B150}" destId="{34F201EE-5D87-4B43-A164-57C357F05DE4}" srcOrd="0" destOrd="0" parTransId="{F36DF7E4-CEBE-4590-9461-C953835F2166}" sibTransId="{2B5E53D7-51EF-47E4-BAFC-E31C36374D04}"/>
    <dgm:cxn modelId="{18438EB8-E5EF-4DEC-9DD5-C6B3B294FFD9}" type="presParOf" srcId="{6E68F3EC-3336-4DF3-9229-AC30F31B774B}" destId="{280E58EF-D482-467B-8C91-7568D0674D43}" srcOrd="0" destOrd="0" presId="urn:microsoft.com/office/officeart/2008/layout/AscendingPictureAccentProcess"/>
    <dgm:cxn modelId="{6279D32E-A2BD-4102-9330-985CA0910095}" type="presParOf" srcId="{6E68F3EC-3336-4DF3-9229-AC30F31B774B}" destId="{4F4AA5D6-5A9D-4C18-9764-EAFDA070B97D}" srcOrd="1" destOrd="0" presId="urn:microsoft.com/office/officeart/2008/layout/AscendingPictureAccentProcess"/>
    <dgm:cxn modelId="{D0750BFE-8844-4CCA-9288-0856E916E8D3}" type="presParOf" srcId="{6E68F3EC-3336-4DF3-9229-AC30F31B774B}" destId="{B9074F7E-A09F-42BC-B187-7D3F9E54D378}" srcOrd="2" destOrd="0" presId="urn:microsoft.com/office/officeart/2008/layout/AscendingPictureAccentProcess"/>
    <dgm:cxn modelId="{7DF657F7-8AC1-4416-8950-7EAF11E78A20}" type="presParOf" srcId="{B9074F7E-A09F-42BC-B187-7D3F9E54D378}" destId="{5482B378-7A2B-44F8-8E59-3094CB028D2A}"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5C47573-EE0B-47DE-8327-CFF4EB72B150}" type="doc">
      <dgm:prSet loTypeId="urn:microsoft.com/office/officeart/2005/8/layout/vProcess5" loCatId="process" qsTypeId="urn:microsoft.com/office/officeart/2005/8/quickstyle/3d3" qsCatId="3D" csTypeId="urn:microsoft.com/office/officeart/2005/8/colors/accent1_1" csCatId="accent1" phldr="1"/>
      <dgm:spPr/>
      <dgm:t>
        <a:bodyPr/>
        <a:lstStyle/>
        <a:p>
          <a:endParaRPr lang="es-CO"/>
        </a:p>
      </dgm:t>
    </dgm:pt>
    <dgm:pt modelId="{5EA14652-0302-418E-B4FD-F48E3417D882}">
      <dgm:prSet/>
      <dgm:spPr/>
      <dgm:t>
        <a:bodyPr/>
        <a:lstStyle/>
        <a:p>
          <a:pPr rtl="0"/>
          <a:r>
            <a:rPr lang="es-CO" b="1" dirty="0" smtClean="0">
              <a:solidFill>
                <a:srgbClr val="002060"/>
              </a:solidFill>
              <a:latin typeface="Arial Narrow" panose="020B0606020202030204" pitchFamily="34" charset="0"/>
            </a:rPr>
            <a:t>La comunidad profesional de aprendizaje </a:t>
          </a:r>
          <a:r>
            <a:rPr lang="es-CO" dirty="0" smtClean="0">
              <a:solidFill>
                <a:srgbClr val="002060"/>
              </a:solidFill>
              <a:latin typeface="Arial Narrow" panose="020B0606020202030204" pitchFamily="34" charset="0"/>
            </a:rPr>
            <a:t>es, de hecho, una comunidad de líderes, donde el </a:t>
          </a:r>
          <a:r>
            <a:rPr lang="es-CO" b="1" dirty="0" smtClean="0">
              <a:solidFill>
                <a:srgbClr val="002060"/>
              </a:solidFill>
              <a:latin typeface="Arial Narrow" panose="020B0606020202030204" pitchFamily="34" charset="0"/>
            </a:rPr>
            <a:t>liderazgo docente constituye la base para promover y sostener esta estrategia de mejora</a:t>
          </a:r>
          <a:r>
            <a:rPr lang="es-CO" dirty="0" smtClean="0">
              <a:solidFill>
                <a:srgbClr val="002060"/>
              </a:solidFill>
              <a:latin typeface="Arial Narrow" panose="020B0606020202030204" pitchFamily="34" charset="0"/>
            </a:rPr>
            <a:t>,</a:t>
          </a:r>
          <a:endParaRPr lang="es-CO" dirty="0">
            <a:solidFill>
              <a:srgbClr val="002060"/>
            </a:solidFill>
            <a:latin typeface="Arial Narrow" panose="020B0606020202030204" pitchFamily="34" charset="0"/>
          </a:endParaRPr>
        </a:p>
      </dgm:t>
    </dgm:pt>
    <dgm:pt modelId="{5C7EA798-4F24-4942-B650-524E59E4E026}" type="parTrans" cxnId="{44834B71-111C-428F-91F7-C4DA7BAC4A6C}">
      <dgm:prSet/>
      <dgm:spPr/>
      <dgm:t>
        <a:bodyPr/>
        <a:lstStyle/>
        <a:p>
          <a:endParaRPr lang="es-CO"/>
        </a:p>
      </dgm:t>
    </dgm:pt>
    <dgm:pt modelId="{1F6BA1BA-C8B3-4063-9EFD-DBABBD3D6A04}" type="sibTrans" cxnId="{44834B71-111C-428F-91F7-C4DA7BAC4A6C}">
      <dgm:prSet/>
      <dgm:spPr/>
      <dgm:t>
        <a:bodyPr/>
        <a:lstStyle/>
        <a:p>
          <a:endParaRPr lang="es-CO"/>
        </a:p>
      </dgm:t>
    </dgm:pt>
    <dgm:pt modelId="{2592F9F0-48E1-4905-BF97-CC05CEE98E09}">
      <dgm:prSet/>
      <dgm:spPr/>
      <dgm:t>
        <a:bodyPr/>
        <a:lstStyle/>
        <a:p>
          <a:pPr rtl="0"/>
          <a:r>
            <a:rPr lang="es-CO" dirty="0" smtClean="0">
              <a:solidFill>
                <a:srgbClr val="002060"/>
              </a:solidFill>
              <a:latin typeface="Arial Narrow" panose="020B0606020202030204" pitchFamily="34" charset="0"/>
            </a:rPr>
            <a:t>Cuando todos los miembros de la comunidad educativa </a:t>
          </a:r>
          <a:r>
            <a:rPr lang="es-CO" b="1" dirty="0" smtClean="0">
              <a:solidFill>
                <a:srgbClr val="002060"/>
              </a:solidFill>
              <a:latin typeface="Arial Narrow" panose="020B0606020202030204" pitchFamily="34" charset="0"/>
            </a:rPr>
            <a:t>se sientan empoderados y comprometidos </a:t>
          </a:r>
          <a:r>
            <a:rPr lang="es-CO" dirty="0" smtClean="0">
              <a:solidFill>
                <a:srgbClr val="002060"/>
              </a:solidFill>
              <a:latin typeface="Arial Narrow" panose="020B0606020202030204" pitchFamily="34" charset="0"/>
            </a:rPr>
            <a:t>con los procesos de cambio y mejora en el centro.</a:t>
          </a:r>
          <a:endParaRPr lang="es-CO" dirty="0">
            <a:solidFill>
              <a:srgbClr val="002060"/>
            </a:solidFill>
            <a:latin typeface="Arial Narrow" panose="020B0606020202030204" pitchFamily="34" charset="0"/>
          </a:endParaRPr>
        </a:p>
      </dgm:t>
    </dgm:pt>
    <dgm:pt modelId="{FBF095C6-8EAB-40BD-9D44-FCD333D2B6AD}" type="parTrans" cxnId="{5C8F282B-A07F-4449-B9FE-657D4B9E1B6D}">
      <dgm:prSet/>
      <dgm:spPr/>
      <dgm:t>
        <a:bodyPr/>
        <a:lstStyle/>
        <a:p>
          <a:endParaRPr lang="es-CO"/>
        </a:p>
      </dgm:t>
    </dgm:pt>
    <dgm:pt modelId="{62DF90DC-5199-4A02-84AF-3E69688CD9A9}" type="sibTrans" cxnId="{5C8F282B-A07F-4449-B9FE-657D4B9E1B6D}">
      <dgm:prSet/>
      <dgm:spPr/>
      <dgm:t>
        <a:bodyPr/>
        <a:lstStyle/>
        <a:p>
          <a:endParaRPr lang="es-CO"/>
        </a:p>
      </dgm:t>
    </dgm:pt>
    <dgm:pt modelId="{E2D16EE6-7DEB-4182-B391-A52F49E6945E}">
      <dgm:prSet/>
      <dgm:spPr/>
      <dgm:t>
        <a:bodyPr/>
        <a:lstStyle/>
        <a:p>
          <a:pPr rtl="0"/>
          <a:r>
            <a:rPr lang="es-CO" dirty="0" smtClean="0">
              <a:solidFill>
                <a:srgbClr val="002060"/>
              </a:solidFill>
              <a:latin typeface="Arial Narrow" panose="020B0606020202030204" pitchFamily="34" charset="0"/>
            </a:rPr>
            <a:t>En una </a:t>
          </a:r>
          <a:r>
            <a:rPr lang="es-CO" b="1" dirty="0" smtClean="0">
              <a:solidFill>
                <a:srgbClr val="002060"/>
              </a:solidFill>
              <a:latin typeface="Arial Narrow" panose="020B0606020202030204" pitchFamily="34" charset="0"/>
            </a:rPr>
            <a:t>escuela vivida como comunidad</a:t>
          </a:r>
          <a:r>
            <a:rPr lang="es-CO" dirty="0" smtClean="0">
              <a:solidFill>
                <a:srgbClr val="002060"/>
              </a:solidFill>
              <a:latin typeface="Arial Narrow" panose="020B0606020202030204" pitchFamily="34" charset="0"/>
            </a:rPr>
            <a:t>, los docentes </a:t>
          </a:r>
          <a:r>
            <a:rPr lang="es-CO" b="1" dirty="0" smtClean="0">
              <a:solidFill>
                <a:srgbClr val="002060"/>
              </a:solidFill>
              <a:latin typeface="Arial Narrow" panose="020B0606020202030204" pitchFamily="34" charset="0"/>
            </a:rPr>
            <a:t>comparten el liderazgo y la toma de decisiones</a:t>
          </a:r>
          <a:r>
            <a:rPr lang="es-CO" dirty="0" smtClean="0">
              <a:solidFill>
                <a:srgbClr val="002060"/>
              </a:solidFill>
              <a:latin typeface="Arial Narrow" panose="020B0606020202030204" pitchFamily="34" charset="0"/>
            </a:rPr>
            <a:t>, tienen un sentido compartido de acción, participan en el trabajo colaborativo y aceptan su responsabilidad por los resultados de su trabajo.</a:t>
          </a:r>
          <a:endParaRPr lang="es-CO" dirty="0">
            <a:solidFill>
              <a:srgbClr val="002060"/>
            </a:solidFill>
            <a:latin typeface="Arial Narrow" panose="020B0606020202030204" pitchFamily="34" charset="0"/>
          </a:endParaRPr>
        </a:p>
      </dgm:t>
    </dgm:pt>
    <dgm:pt modelId="{595E35F7-1EB2-41ED-9956-5AA2761EA89D}" type="parTrans" cxnId="{2503B8DD-8416-4F26-A9D9-F9E9A5705D3A}">
      <dgm:prSet/>
      <dgm:spPr/>
      <dgm:t>
        <a:bodyPr/>
        <a:lstStyle/>
        <a:p>
          <a:endParaRPr lang="es-CO"/>
        </a:p>
      </dgm:t>
    </dgm:pt>
    <dgm:pt modelId="{F162CD0A-F3E7-4C4B-807F-8A8DEB86388C}" type="sibTrans" cxnId="{2503B8DD-8416-4F26-A9D9-F9E9A5705D3A}">
      <dgm:prSet/>
      <dgm:spPr/>
      <dgm:t>
        <a:bodyPr/>
        <a:lstStyle/>
        <a:p>
          <a:endParaRPr lang="es-CO"/>
        </a:p>
      </dgm:t>
    </dgm:pt>
    <dgm:pt modelId="{00040B5B-3C4D-4A95-B891-EA50591E9A77}" type="pres">
      <dgm:prSet presAssocID="{45C47573-EE0B-47DE-8327-CFF4EB72B150}" presName="outerComposite" presStyleCnt="0">
        <dgm:presLayoutVars>
          <dgm:chMax val="5"/>
          <dgm:dir/>
          <dgm:resizeHandles val="exact"/>
        </dgm:presLayoutVars>
      </dgm:prSet>
      <dgm:spPr/>
      <dgm:t>
        <a:bodyPr/>
        <a:lstStyle/>
        <a:p>
          <a:endParaRPr lang="es-CO"/>
        </a:p>
      </dgm:t>
    </dgm:pt>
    <dgm:pt modelId="{AEE127D7-AB6D-42F9-881F-DD108AE1628F}" type="pres">
      <dgm:prSet presAssocID="{45C47573-EE0B-47DE-8327-CFF4EB72B150}" presName="dummyMaxCanvas" presStyleCnt="0">
        <dgm:presLayoutVars/>
      </dgm:prSet>
      <dgm:spPr/>
      <dgm:t>
        <a:bodyPr/>
        <a:lstStyle/>
        <a:p>
          <a:endParaRPr lang="es-CO"/>
        </a:p>
      </dgm:t>
    </dgm:pt>
    <dgm:pt modelId="{163F6BC1-A023-4538-8F88-238D4983E5F6}" type="pres">
      <dgm:prSet presAssocID="{45C47573-EE0B-47DE-8327-CFF4EB72B150}" presName="ThreeNodes_1" presStyleLbl="node1" presStyleIdx="0" presStyleCnt="3">
        <dgm:presLayoutVars>
          <dgm:bulletEnabled val="1"/>
        </dgm:presLayoutVars>
      </dgm:prSet>
      <dgm:spPr/>
      <dgm:t>
        <a:bodyPr/>
        <a:lstStyle/>
        <a:p>
          <a:endParaRPr lang="es-CO"/>
        </a:p>
      </dgm:t>
    </dgm:pt>
    <dgm:pt modelId="{3BE05BD2-6550-44F8-BCD9-66BEFD4A9CF1}" type="pres">
      <dgm:prSet presAssocID="{45C47573-EE0B-47DE-8327-CFF4EB72B150}" presName="ThreeNodes_2" presStyleLbl="node1" presStyleIdx="1" presStyleCnt="3">
        <dgm:presLayoutVars>
          <dgm:bulletEnabled val="1"/>
        </dgm:presLayoutVars>
      </dgm:prSet>
      <dgm:spPr/>
      <dgm:t>
        <a:bodyPr/>
        <a:lstStyle/>
        <a:p>
          <a:endParaRPr lang="es-CO"/>
        </a:p>
      </dgm:t>
    </dgm:pt>
    <dgm:pt modelId="{4D0447F6-1072-43C7-BAA7-A5A0999D2696}" type="pres">
      <dgm:prSet presAssocID="{45C47573-EE0B-47DE-8327-CFF4EB72B150}" presName="ThreeNodes_3" presStyleLbl="node1" presStyleIdx="2" presStyleCnt="3">
        <dgm:presLayoutVars>
          <dgm:bulletEnabled val="1"/>
        </dgm:presLayoutVars>
      </dgm:prSet>
      <dgm:spPr/>
      <dgm:t>
        <a:bodyPr/>
        <a:lstStyle/>
        <a:p>
          <a:endParaRPr lang="es-CO"/>
        </a:p>
      </dgm:t>
    </dgm:pt>
    <dgm:pt modelId="{ABFFC31D-3EB7-4ED3-8094-65DDD689C6DD}" type="pres">
      <dgm:prSet presAssocID="{45C47573-EE0B-47DE-8327-CFF4EB72B150}" presName="ThreeConn_1-2" presStyleLbl="fgAccFollowNode1" presStyleIdx="0" presStyleCnt="2">
        <dgm:presLayoutVars>
          <dgm:bulletEnabled val="1"/>
        </dgm:presLayoutVars>
      </dgm:prSet>
      <dgm:spPr/>
      <dgm:t>
        <a:bodyPr/>
        <a:lstStyle/>
        <a:p>
          <a:endParaRPr lang="es-CO"/>
        </a:p>
      </dgm:t>
    </dgm:pt>
    <dgm:pt modelId="{F904D015-116F-4A02-B846-2D4C8DE59A91}" type="pres">
      <dgm:prSet presAssocID="{45C47573-EE0B-47DE-8327-CFF4EB72B150}" presName="ThreeConn_2-3" presStyleLbl="fgAccFollowNode1" presStyleIdx="1" presStyleCnt="2">
        <dgm:presLayoutVars>
          <dgm:bulletEnabled val="1"/>
        </dgm:presLayoutVars>
      </dgm:prSet>
      <dgm:spPr/>
      <dgm:t>
        <a:bodyPr/>
        <a:lstStyle/>
        <a:p>
          <a:endParaRPr lang="es-CO"/>
        </a:p>
      </dgm:t>
    </dgm:pt>
    <dgm:pt modelId="{35FD5172-5543-4236-9B5E-F4ED4188EA4E}" type="pres">
      <dgm:prSet presAssocID="{45C47573-EE0B-47DE-8327-CFF4EB72B150}" presName="ThreeNodes_1_text" presStyleLbl="node1" presStyleIdx="2" presStyleCnt="3">
        <dgm:presLayoutVars>
          <dgm:bulletEnabled val="1"/>
        </dgm:presLayoutVars>
      </dgm:prSet>
      <dgm:spPr/>
      <dgm:t>
        <a:bodyPr/>
        <a:lstStyle/>
        <a:p>
          <a:endParaRPr lang="es-CO"/>
        </a:p>
      </dgm:t>
    </dgm:pt>
    <dgm:pt modelId="{2D14F07E-7FF4-4250-BE35-9DCBF708FD32}" type="pres">
      <dgm:prSet presAssocID="{45C47573-EE0B-47DE-8327-CFF4EB72B150}" presName="ThreeNodes_2_text" presStyleLbl="node1" presStyleIdx="2" presStyleCnt="3">
        <dgm:presLayoutVars>
          <dgm:bulletEnabled val="1"/>
        </dgm:presLayoutVars>
      </dgm:prSet>
      <dgm:spPr/>
      <dgm:t>
        <a:bodyPr/>
        <a:lstStyle/>
        <a:p>
          <a:endParaRPr lang="es-CO"/>
        </a:p>
      </dgm:t>
    </dgm:pt>
    <dgm:pt modelId="{D9F4C01E-55BD-4419-9E6F-F35391C3249C}" type="pres">
      <dgm:prSet presAssocID="{45C47573-EE0B-47DE-8327-CFF4EB72B150}" presName="ThreeNodes_3_text" presStyleLbl="node1" presStyleIdx="2" presStyleCnt="3">
        <dgm:presLayoutVars>
          <dgm:bulletEnabled val="1"/>
        </dgm:presLayoutVars>
      </dgm:prSet>
      <dgm:spPr/>
      <dgm:t>
        <a:bodyPr/>
        <a:lstStyle/>
        <a:p>
          <a:endParaRPr lang="es-CO"/>
        </a:p>
      </dgm:t>
    </dgm:pt>
  </dgm:ptLst>
  <dgm:cxnLst>
    <dgm:cxn modelId="{B315E0F9-E33F-4A46-BA15-EA1477C0F45B}" type="presOf" srcId="{5EA14652-0302-418E-B4FD-F48E3417D882}" destId="{35FD5172-5543-4236-9B5E-F4ED4188EA4E}" srcOrd="1" destOrd="0" presId="urn:microsoft.com/office/officeart/2005/8/layout/vProcess5"/>
    <dgm:cxn modelId="{4ABE9BBC-DE5B-4A33-99CA-ED31F2ED77AB}" type="presOf" srcId="{2592F9F0-48E1-4905-BF97-CC05CEE98E09}" destId="{3BE05BD2-6550-44F8-BCD9-66BEFD4A9CF1}" srcOrd="0" destOrd="0" presId="urn:microsoft.com/office/officeart/2005/8/layout/vProcess5"/>
    <dgm:cxn modelId="{5C8F282B-A07F-4449-B9FE-657D4B9E1B6D}" srcId="{45C47573-EE0B-47DE-8327-CFF4EB72B150}" destId="{2592F9F0-48E1-4905-BF97-CC05CEE98E09}" srcOrd="1" destOrd="0" parTransId="{FBF095C6-8EAB-40BD-9D44-FCD333D2B6AD}" sibTransId="{62DF90DC-5199-4A02-84AF-3E69688CD9A9}"/>
    <dgm:cxn modelId="{23BD6A8B-EB8F-496F-8F98-09B1BF2DFB5A}" type="presOf" srcId="{1F6BA1BA-C8B3-4063-9EFD-DBABBD3D6A04}" destId="{ABFFC31D-3EB7-4ED3-8094-65DDD689C6DD}" srcOrd="0" destOrd="0" presId="urn:microsoft.com/office/officeart/2005/8/layout/vProcess5"/>
    <dgm:cxn modelId="{DE94FB1A-7099-4580-88EF-323D169316AE}" type="presOf" srcId="{2592F9F0-48E1-4905-BF97-CC05CEE98E09}" destId="{2D14F07E-7FF4-4250-BE35-9DCBF708FD32}" srcOrd="1" destOrd="0" presId="urn:microsoft.com/office/officeart/2005/8/layout/vProcess5"/>
    <dgm:cxn modelId="{D387517C-B21A-4CE9-A022-2EBDB17C16BE}" type="presOf" srcId="{5EA14652-0302-418E-B4FD-F48E3417D882}" destId="{163F6BC1-A023-4538-8F88-238D4983E5F6}" srcOrd="0" destOrd="0" presId="urn:microsoft.com/office/officeart/2005/8/layout/vProcess5"/>
    <dgm:cxn modelId="{FB5252EB-1DDC-4CE3-B9B5-E8D465A6E48F}" type="presOf" srcId="{E2D16EE6-7DEB-4182-B391-A52F49E6945E}" destId="{D9F4C01E-55BD-4419-9E6F-F35391C3249C}" srcOrd="1" destOrd="0" presId="urn:microsoft.com/office/officeart/2005/8/layout/vProcess5"/>
    <dgm:cxn modelId="{44834B71-111C-428F-91F7-C4DA7BAC4A6C}" srcId="{45C47573-EE0B-47DE-8327-CFF4EB72B150}" destId="{5EA14652-0302-418E-B4FD-F48E3417D882}" srcOrd="0" destOrd="0" parTransId="{5C7EA798-4F24-4942-B650-524E59E4E026}" sibTransId="{1F6BA1BA-C8B3-4063-9EFD-DBABBD3D6A04}"/>
    <dgm:cxn modelId="{3138A02E-886F-439A-91A3-C7E777CDDE62}" type="presOf" srcId="{45C47573-EE0B-47DE-8327-CFF4EB72B150}" destId="{00040B5B-3C4D-4A95-B891-EA50591E9A77}" srcOrd="0" destOrd="0" presId="urn:microsoft.com/office/officeart/2005/8/layout/vProcess5"/>
    <dgm:cxn modelId="{DE14AF6B-58CA-43B8-87EB-C78A8CFD2C88}" type="presOf" srcId="{62DF90DC-5199-4A02-84AF-3E69688CD9A9}" destId="{F904D015-116F-4A02-B846-2D4C8DE59A91}" srcOrd="0" destOrd="0" presId="urn:microsoft.com/office/officeart/2005/8/layout/vProcess5"/>
    <dgm:cxn modelId="{32246DAA-A20C-44B9-A1C1-52F014B6E95A}" type="presOf" srcId="{E2D16EE6-7DEB-4182-B391-A52F49E6945E}" destId="{4D0447F6-1072-43C7-BAA7-A5A0999D2696}" srcOrd="0" destOrd="0" presId="urn:microsoft.com/office/officeart/2005/8/layout/vProcess5"/>
    <dgm:cxn modelId="{2503B8DD-8416-4F26-A9D9-F9E9A5705D3A}" srcId="{45C47573-EE0B-47DE-8327-CFF4EB72B150}" destId="{E2D16EE6-7DEB-4182-B391-A52F49E6945E}" srcOrd="2" destOrd="0" parTransId="{595E35F7-1EB2-41ED-9956-5AA2761EA89D}" sibTransId="{F162CD0A-F3E7-4C4B-807F-8A8DEB86388C}"/>
    <dgm:cxn modelId="{86DC1C10-1C28-418A-B727-529312D4CA09}" type="presParOf" srcId="{00040B5B-3C4D-4A95-B891-EA50591E9A77}" destId="{AEE127D7-AB6D-42F9-881F-DD108AE1628F}" srcOrd="0" destOrd="0" presId="urn:microsoft.com/office/officeart/2005/8/layout/vProcess5"/>
    <dgm:cxn modelId="{9B18981B-33BC-4CFE-B9A2-2EA1F199B36B}" type="presParOf" srcId="{00040B5B-3C4D-4A95-B891-EA50591E9A77}" destId="{163F6BC1-A023-4538-8F88-238D4983E5F6}" srcOrd="1" destOrd="0" presId="urn:microsoft.com/office/officeart/2005/8/layout/vProcess5"/>
    <dgm:cxn modelId="{4528958D-42B1-4FBE-8435-CF33D9C44B97}" type="presParOf" srcId="{00040B5B-3C4D-4A95-B891-EA50591E9A77}" destId="{3BE05BD2-6550-44F8-BCD9-66BEFD4A9CF1}" srcOrd="2" destOrd="0" presId="urn:microsoft.com/office/officeart/2005/8/layout/vProcess5"/>
    <dgm:cxn modelId="{DF171C0D-4547-4198-8451-8E5D6B62F61D}" type="presParOf" srcId="{00040B5B-3C4D-4A95-B891-EA50591E9A77}" destId="{4D0447F6-1072-43C7-BAA7-A5A0999D2696}" srcOrd="3" destOrd="0" presId="urn:microsoft.com/office/officeart/2005/8/layout/vProcess5"/>
    <dgm:cxn modelId="{1E6AC39F-A4B3-4BD3-9BDC-C06565D58297}" type="presParOf" srcId="{00040B5B-3C4D-4A95-B891-EA50591E9A77}" destId="{ABFFC31D-3EB7-4ED3-8094-65DDD689C6DD}" srcOrd="4" destOrd="0" presId="urn:microsoft.com/office/officeart/2005/8/layout/vProcess5"/>
    <dgm:cxn modelId="{7FEC0A30-3A31-4855-A2C5-B16D4B8AEAC9}" type="presParOf" srcId="{00040B5B-3C4D-4A95-B891-EA50591E9A77}" destId="{F904D015-116F-4A02-B846-2D4C8DE59A91}" srcOrd="5" destOrd="0" presId="urn:microsoft.com/office/officeart/2005/8/layout/vProcess5"/>
    <dgm:cxn modelId="{BBC37547-70A7-4703-978C-87EC56F3594B}" type="presParOf" srcId="{00040B5B-3C4D-4A95-B891-EA50591E9A77}" destId="{35FD5172-5543-4236-9B5E-F4ED4188EA4E}" srcOrd="6" destOrd="0" presId="urn:microsoft.com/office/officeart/2005/8/layout/vProcess5"/>
    <dgm:cxn modelId="{CA98A1A4-8E47-452D-85D5-79E6B6D3C888}" type="presParOf" srcId="{00040B5B-3C4D-4A95-B891-EA50591E9A77}" destId="{2D14F07E-7FF4-4250-BE35-9DCBF708FD32}" srcOrd="7" destOrd="0" presId="urn:microsoft.com/office/officeart/2005/8/layout/vProcess5"/>
    <dgm:cxn modelId="{2029F7BC-97F5-4C31-A167-0B3B627CEB32}" type="presParOf" srcId="{00040B5B-3C4D-4A95-B891-EA50591E9A77}" destId="{D9F4C01E-55BD-4419-9E6F-F35391C3249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2E612BF-3A14-4143-BB79-1D7D5053A0A5}" type="doc">
      <dgm:prSet loTypeId="urn:microsoft.com/office/officeart/2005/8/layout/radial2" loCatId="relationship" qsTypeId="urn:microsoft.com/office/officeart/2009/2/quickstyle/3d8" qsCatId="3D" csTypeId="urn:microsoft.com/office/officeart/2005/8/colors/accent1_1" csCatId="accent1" phldr="1"/>
      <dgm:spPr/>
      <dgm:t>
        <a:bodyPr/>
        <a:lstStyle/>
        <a:p>
          <a:endParaRPr lang="es-CO"/>
        </a:p>
      </dgm:t>
    </dgm:pt>
    <dgm:pt modelId="{5A2BF645-4DEC-45D8-B68C-9380454AAD7F}">
      <dgm:prSet/>
      <dgm:spPr/>
      <dgm:t>
        <a:bodyPr/>
        <a:lstStyle/>
        <a:p>
          <a:pPr rtl="0"/>
          <a:r>
            <a:rPr lang="es-CO" b="1" baseline="0" dirty="0" smtClean="0">
              <a:solidFill>
                <a:srgbClr val="002060"/>
              </a:solidFill>
            </a:rPr>
            <a:t>¿QUE TIPO DE LIDER SOY ?</a:t>
          </a:r>
          <a:endParaRPr lang="es-CO" dirty="0">
            <a:solidFill>
              <a:srgbClr val="002060"/>
            </a:solidFill>
          </a:endParaRPr>
        </a:p>
      </dgm:t>
    </dgm:pt>
    <dgm:pt modelId="{4E5180C5-FB7A-49D0-B2A0-ADFBE1DC42D9}" type="parTrans" cxnId="{5F25ED8F-7F32-44AD-B241-F26A966DA4C5}">
      <dgm:prSet/>
      <dgm:spPr/>
      <dgm:t>
        <a:bodyPr/>
        <a:lstStyle/>
        <a:p>
          <a:endParaRPr lang="es-CO"/>
        </a:p>
      </dgm:t>
    </dgm:pt>
    <dgm:pt modelId="{B6090FF3-9741-4AFC-8259-9ADB41F65C98}" type="sibTrans" cxnId="{5F25ED8F-7F32-44AD-B241-F26A966DA4C5}">
      <dgm:prSet/>
      <dgm:spPr/>
      <dgm:t>
        <a:bodyPr/>
        <a:lstStyle/>
        <a:p>
          <a:endParaRPr lang="es-CO"/>
        </a:p>
      </dgm:t>
    </dgm:pt>
    <dgm:pt modelId="{B7CAB803-16B4-4A51-93D5-CE7FAF74BA19}" type="pres">
      <dgm:prSet presAssocID="{C2E612BF-3A14-4143-BB79-1D7D5053A0A5}" presName="composite" presStyleCnt="0">
        <dgm:presLayoutVars>
          <dgm:chMax val="5"/>
          <dgm:dir/>
          <dgm:animLvl val="ctr"/>
          <dgm:resizeHandles val="exact"/>
        </dgm:presLayoutVars>
      </dgm:prSet>
      <dgm:spPr/>
    </dgm:pt>
    <dgm:pt modelId="{B585C410-A3CA-4C47-ACFD-FFC0B55905F7}" type="pres">
      <dgm:prSet presAssocID="{C2E612BF-3A14-4143-BB79-1D7D5053A0A5}" presName="cycle" presStyleCnt="0"/>
      <dgm:spPr/>
    </dgm:pt>
    <dgm:pt modelId="{AECBEF07-178D-4028-B3D6-7FAECD8943E7}" type="pres">
      <dgm:prSet presAssocID="{C2E612BF-3A14-4143-BB79-1D7D5053A0A5}" presName="centerShape" presStyleCnt="0"/>
      <dgm:spPr/>
    </dgm:pt>
    <dgm:pt modelId="{A68DE337-041A-4970-A4AA-FC85D0F1DCB1}" type="pres">
      <dgm:prSet presAssocID="{C2E612BF-3A14-4143-BB79-1D7D5053A0A5}" presName="connSite" presStyleLbl="node1" presStyleIdx="0" presStyleCnt="2"/>
      <dgm:spPr/>
    </dgm:pt>
    <dgm:pt modelId="{E7A95FCF-4CDC-4DDC-9155-70FCB02779A5}" type="pres">
      <dgm:prSet presAssocID="{C2E612BF-3A14-4143-BB79-1D7D5053A0A5}" presName="visible" presStyleLbl="node1" presStyleIdx="0" presStyleCnt="2"/>
      <dgm:spPr>
        <a:blipFill rotWithShape="1">
          <a:blip xmlns:r="http://schemas.openxmlformats.org/officeDocument/2006/relationships" r:embed="rId1"/>
          <a:stretch>
            <a:fillRect/>
          </a:stretch>
        </a:blipFill>
      </dgm:spPr>
    </dgm:pt>
    <dgm:pt modelId="{08CAA825-AB32-4C1C-8300-C3EAA49DAF55}" type="pres">
      <dgm:prSet presAssocID="{4E5180C5-FB7A-49D0-B2A0-ADFBE1DC42D9}" presName="Name25" presStyleLbl="parChTrans1D1" presStyleIdx="0" presStyleCnt="1"/>
      <dgm:spPr/>
    </dgm:pt>
    <dgm:pt modelId="{8F5CBD75-0A99-4844-ACD9-B1129B476640}" type="pres">
      <dgm:prSet presAssocID="{5A2BF645-4DEC-45D8-B68C-9380454AAD7F}" presName="node" presStyleCnt="0"/>
      <dgm:spPr/>
    </dgm:pt>
    <dgm:pt modelId="{845EB64B-1AEC-4CAC-9381-162EF0B10AAD}" type="pres">
      <dgm:prSet presAssocID="{5A2BF645-4DEC-45D8-B68C-9380454AAD7F}" presName="parentNode" presStyleLbl="node1" presStyleIdx="1" presStyleCnt="2">
        <dgm:presLayoutVars>
          <dgm:chMax val="1"/>
          <dgm:bulletEnabled val="1"/>
        </dgm:presLayoutVars>
      </dgm:prSet>
      <dgm:spPr/>
    </dgm:pt>
    <dgm:pt modelId="{4C1F8704-F82E-4D11-81AB-09A8CAEEADD2}" type="pres">
      <dgm:prSet presAssocID="{5A2BF645-4DEC-45D8-B68C-9380454AAD7F}" presName="childNode" presStyleLbl="revTx" presStyleIdx="0" presStyleCnt="0">
        <dgm:presLayoutVars>
          <dgm:bulletEnabled val="1"/>
        </dgm:presLayoutVars>
      </dgm:prSet>
      <dgm:spPr/>
    </dgm:pt>
  </dgm:ptLst>
  <dgm:cxnLst>
    <dgm:cxn modelId="{8607F3A0-2C11-441C-8A12-1D183AEBA75C}" type="presOf" srcId="{5A2BF645-4DEC-45D8-B68C-9380454AAD7F}" destId="{845EB64B-1AEC-4CAC-9381-162EF0B10AAD}" srcOrd="0" destOrd="0" presId="urn:microsoft.com/office/officeart/2005/8/layout/radial2"/>
    <dgm:cxn modelId="{07CB42FE-611E-4F21-B695-616B0D1C1B70}" type="presOf" srcId="{4E5180C5-FB7A-49D0-B2A0-ADFBE1DC42D9}" destId="{08CAA825-AB32-4C1C-8300-C3EAA49DAF55}" srcOrd="0" destOrd="0" presId="urn:microsoft.com/office/officeart/2005/8/layout/radial2"/>
    <dgm:cxn modelId="{BAD2D3D5-CCC6-4335-901C-43F294E573CB}" type="presOf" srcId="{C2E612BF-3A14-4143-BB79-1D7D5053A0A5}" destId="{B7CAB803-16B4-4A51-93D5-CE7FAF74BA19}" srcOrd="0" destOrd="0" presId="urn:microsoft.com/office/officeart/2005/8/layout/radial2"/>
    <dgm:cxn modelId="{5F25ED8F-7F32-44AD-B241-F26A966DA4C5}" srcId="{C2E612BF-3A14-4143-BB79-1D7D5053A0A5}" destId="{5A2BF645-4DEC-45D8-B68C-9380454AAD7F}" srcOrd="0" destOrd="0" parTransId="{4E5180C5-FB7A-49D0-B2A0-ADFBE1DC42D9}" sibTransId="{B6090FF3-9741-4AFC-8259-9ADB41F65C98}"/>
    <dgm:cxn modelId="{FED67082-BE38-4846-8F49-976801810566}" type="presParOf" srcId="{B7CAB803-16B4-4A51-93D5-CE7FAF74BA19}" destId="{B585C410-A3CA-4C47-ACFD-FFC0B55905F7}" srcOrd="0" destOrd="0" presId="urn:microsoft.com/office/officeart/2005/8/layout/radial2"/>
    <dgm:cxn modelId="{B2EFC9D9-5692-4691-8F55-6385B252E95E}" type="presParOf" srcId="{B585C410-A3CA-4C47-ACFD-FFC0B55905F7}" destId="{AECBEF07-178D-4028-B3D6-7FAECD8943E7}" srcOrd="0" destOrd="0" presId="urn:microsoft.com/office/officeart/2005/8/layout/radial2"/>
    <dgm:cxn modelId="{A246566C-CE5E-4E1B-AB2A-6F32F7478C54}" type="presParOf" srcId="{AECBEF07-178D-4028-B3D6-7FAECD8943E7}" destId="{A68DE337-041A-4970-A4AA-FC85D0F1DCB1}" srcOrd="0" destOrd="0" presId="urn:microsoft.com/office/officeart/2005/8/layout/radial2"/>
    <dgm:cxn modelId="{0430EAE9-11BB-4235-8E9F-24C494F50B9F}" type="presParOf" srcId="{AECBEF07-178D-4028-B3D6-7FAECD8943E7}" destId="{E7A95FCF-4CDC-4DDC-9155-70FCB02779A5}" srcOrd="1" destOrd="0" presId="urn:microsoft.com/office/officeart/2005/8/layout/radial2"/>
    <dgm:cxn modelId="{1E253D70-63A1-4872-A45F-076EBBA55403}" type="presParOf" srcId="{B585C410-A3CA-4C47-ACFD-FFC0B55905F7}" destId="{08CAA825-AB32-4C1C-8300-C3EAA49DAF55}" srcOrd="1" destOrd="0" presId="urn:microsoft.com/office/officeart/2005/8/layout/radial2"/>
    <dgm:cxn modelId="{9DC805D1-F72C-4544-BDFA-6EB5ECC642EB}" type="presParOf" srcId="{B585C410-A3CA-4C47-ACFD-FFC0B55905F7}" destId="{8F5CBD75-0A99-4844-ACD9-B1129B476640}" srcOrd="2" destOrd="0" presId="urn:microsoft.com/office/officeart/2005/8/layout/radial2"/>
    <dgm:cxn modelId="{75E74C39-D410-416E-9F9F-5DE6CA5CF5B3}" type="presParOf" srcId="{8F5CBD75-0A99-4844-ACD9-B1129B476640}" destId="{845EB64B-1AEC-4CAC-9381-162EF0B10AAD}" srcOrd="0" destOrd="0" presId="urn:microsoft.com/office/officeart/2005/8/layout/radial2"/>
    <dgm:cxn modelId="{2BDEC44C-C249-4693-A665-769B65022B5F}" type="presParOf" srcId="{8F5CBD75-0A99-4844-ACD9-B1129B476640}" destId="{4C1F8704-F82E-4D11-81AB-09A8CAEEADD2}"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2A1DE3F-47A2-4BD9-9A7F-E7DAED2BBDFA}"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s-CO"/>
        </a:p>
      </dgm:t>
    </dgm:pt>
    <dgm:pt modelId="{8C4F490D-96A8-41AA-A585-E44668072CC4}">
      <dgm:prSet/>
      <dgm:spPr/>
      <dgm:t>
        <a:bodyPr/>
        <a:lstStyle/>
        <a:p>
          <a:pPr rtl="0"/>
          <a:r>
            <a:rPr lang="es-CO" b="1" dirty="0" smtClean="0">
              <a:solidFill>
                <a:srgbClr val="002060"/>
              </a:solidFill>
              <a:latin typeface="Arial Narrow" panose="020B0606020202030204" pitchFamily="34" charset="0"/>
            </a:rPr>
            <a:t>El liderazgo del profesorado es el proceso mediante el cual los profesores, individual o colectivamente, influyen en sus colegas, directores y otros miembros de la comunidad escolar para mejorar la enseñanza y las prácticas de aprendizaje con el objetivo de incrementar los aprendizajes y los logros de los estudiantes. </a:t>
          </a:r>
          <a:endParaRPr lang="es-CO" b="1" dirty="0">
            <a:solidFill>
              <a:srgbClr val="002060"/>
            </a:solidFill>
            <a:latin typeface="Arial Narrow" panose="020B0606020202030204" pitchFamily="34" charset="0"/>
          </a:endParaRPr>
        </a:p>
      </dgm:t>
    </dgm:pt>
    <dgm:pt modelId="{F88FDA0B-1E3E-4555-90CB-58C05EF97C57}" type="parTrans" cxnId="{61C54A27-97A0-4FB9-A7E3-9F90D0B6B3E2}">
      <dgm:prSet/>
      <dgm:spPr/>
      <dgm:t>
        <a:bodyPr/>
        <a:lstStyle/>
        <a:p>
          <a:endParaRPr lang="es-CO"/>
        </a:p>
      </dgm:t>
    </dgm:pt>
    <dgm:pt modelId="{283F4C4E-6AB3-444A-A24F-752B6A0CF6D9}" type="sibTrans" cxnId="{61C54A27-97A0-4FB9-A7E3-9F90D0B6B3E2}">
      <dgm:prSet/>
      <dgm:spPr/>
      <dgm:t>
        <a:bodyPr/>
        <a:lstStyle/>
        <a:p>
          <a:endParaRPr lang="es-CO"/>
        </a:p>
      </dgm:t>
    </dgm:pt>
    <dgm:pt modelId="{AA7E39ED-03C5-4CAD-B36B-0CCBB13D127A}">
      <dgm:prSet/>
      <dgm:spPr/>
      <dgm:t>
        <a:bodyPr/>
        <a:lstStyle/>
        <a:p>
          <a:pPr rtl="0"/>
          <a:r>
            <a:rPr lang="es-CO" b="1" dirty="0" smtClean="0">
              <a:solidFill>
                <a:srgbClr val="002060"/>
              </a:solidFill>
              <a:latin typeface="Arial Narrow" panose="020B0606020202030204" pitchFamily="34" charset="0"/>
            </a:rPr>
            <a:t>Esa labor de liderazgo de equipo consta de tres focos intencionales de desarrollo: </a:t>
          </a:r>
        </a:p>
      </dgm:t>
    </dgm:pt>
    <dgm:pt modelId="{EA38B617-0257-4C60-A78C-B26C877E613B}" type="parTrans" cxnId="{C67D389C-E0A3-43A4-97BF-E16327370AD5}">
      <dgm:prSet/>
      <dgm:spPr/>
      <dgm:t>
        <a:bodyPr/>
        <a:lstStyle/>
        <a:p>
          <a:endParaRPr lang="es-CO"/>
        </a:p>
      </dgm:t>
    </dgm:pt>
    <dgm:pt modelId="{0F8E94C2-9F90-4D72-8A26-2F74E9EE8E95}" type="sibTrans" cxnId="{C67D389C-E0A3-43A4-97BF-E16327370AD5}">
      <dgm:prSet/>
      <dgm:spPr/>
      <dgm:t>
        <a:bodyPr/>
        <a:lstStyle/>
        <a:p>
          <a:endParaRPr lang="es-CO"/>
        </a:p>
      </dgm:t>
    </dgm:pt>
    <dgm:pt modelId="{4A5BB3C2-2E8C-4E05-A50F-B0C9C93CF5A4}">
      <dgm:prSet/>
      <dgm:spPr/>
      <dgm:t>
        <a:bodyPr/>
        <a:lstStyle/>
        <a:p>
          <a:pPr rtl="0"/>
          <a:r>
            <a:rPr lang="es-CO" b="1" dirty="0" smtClean="0">
              <a:solidFill>
                <a:srgbClr val="002060"/>
              </a:solidFill>
              <a:latin typeface="Arial Narrow" panose="020B0606020202030204" pitchFamily="34" charset="0"/>
            </a:rPr>
            <a:t>Desarrollo individual;</a:t>
          </a:r>
        </a:p>
      </dgm:t>
    </dgm:pt>
    <dgm:pt modelId="{CC91F15A-767D-4802-B6AA-BAB1D609E094}" type="parTrans" cxnId="{E1C2AA30-B4D5-417A-BDDC-A5B5984B3269}">
      <dgm:prSet/>
      <dgm:spPr/>
      <dgm:t>
        <a:bodyPr/>
        <a:lstStyle/>
        <a:p>
          <a:endParaRPr lang="es-CO"/>
        </a:p>
      </dgm:t>
    </dgm:pt>
    <dgm:pt modelId="{055112E6-48F5-4CAC-B780-F506ADB59EF8}" type="sibTrans" cxnId="{E1C2AA30-B4D5-417A-BDDC-A5B5984B3269}">
      <dgm:prSet/>
      <dgm:spPr/>
      <dgm:t>
        <a:bodyPr/>
        <a:lstStyle/>
        <a:p>
          <a:endParaRPr lang="es-CO"/>
        </a:p>
      </dgm:t>
    </dgm:pt>
    <dgm:pt modelId="{207C4081-C94A-41C3-B48E-F9EA3442F09E}">
      <dgm:prSet/>
      <dgm:spPr/>
      <dgm:t>
        <a:bodyPr/>
        <a:lstStyle/>
        <a:p>
          <a:pPr rtl="0"/>
          <a:r>
            <a:rPr lang="es-CO" b="1" dirty="0" smtClean="0">
              <a:solidFill>
                <a:srgbClr val="002060"/>
              </a:solidFill>
              <a:latin typeface="Arial Narrow" panose="020B0606020202030204" pitchFamily="34" charset="0"/>
            </a:rPr>
            <a:t>Desarrollo organizacional. </a:t>
          </a:r>
          <a:endParaRPr lang="es-CO" b="1" dirty="0">
            <a:solidFill>
              <a:srgbClr val="002060"/>
            </a:solidFill>
            <a:latin typeface="Arial Narrow" panose="020B0606020202030204" pitchFamily="34" charset="0"/>
          </a:endParaRPr>
        </a:p>
      </dgm:t>
    </dgm:pt>
    <dgm:pt modelId="{C38A8592-C2C7-491C-9344-863196B7978A}" type="parTrans" cxnId="{4C966D13-9073-4649-BA3B-0A0FD42E2D3E}">
      <dgm:prSet/>
      <dgm:spPr/>
      <dgm:t>
        <a:bodyPr/>
        <a:lstStyle/>
        <a:p>
          <a:endParaRPr lang="es-CO"/>
        </a:p>
      </dgm:t>
    </dgm:pt>
    <dgm:pt modelId="{BFA73A12-24EE-44B9-AA93-E43984B81CAF}" type="sibTrans" cxnId="{4C966D13-9073-4649-BA3B-0A0FD42E2D3E}">
      <dgm:prSet/>
      <dgm:spPr/>
      <dgm:t>
        <a:bodyPr/>
        <a:lstStyle/>
        <a:p>
          <a:endParaRPr lang="es-CO"/>
        </a:p>
      </dgm:t>
    </dgm:pt>
    <dgm:pt modelId="{E69FCA9A-A4D0-4650-B955-6167D5E39F93}">
      <dgm:prSet/>
      <dgm:spPr/>
      <dgm:t>
        <a:bodyPr/>
        <a:lstStyle/>
        <a:p>
          <a:pPr rtl="0"/>
          <a:r>
            <a:rPr lang="es-CO" b="1" dirty="0" smtClean="0">
              <a:solidFill>
                <a:srgbClr val="002060"/>
              </a:solidFill>
              <a:latin typeface="Arial Narrow" panose="020B0606020202030204" pitchFamily="34" charset="0"/>
            </a:rPr>
            <a:t> Colaboración o el desarrollo del equipo, </a:t>
          </a:r>
        </a:p>
      </dgm:t>
    </dgm:pt>
    <dgm:pt modelId="{1A447352-92DE-469A-982C-FA5B15DC4C6F}" type="parTrans" cxnId="{95D880D7-93AA-4863-87EA-DEFD3776F7D2}">
      <dgm:prSet/>
      <dgm:spPr/>
      <dgm:t>
        <a:bodyPr/>
        <a:lstStyle/>
        <a:p>
          <a:endParaRPr lang="es-CO"/>
        </a:p>
      </dgm:t>
    </dgm:pt>
    <dgm:pt modelId="{24E4AF53-A98A-405E-8404-70E5BBF05D94}" type="sibTrans" cxnId="{95D880D7-93AA-4863-87EA-DEFD3776F7D2}">
      <dgm:prSet/>
      <dgm:spPr/>
      <dgm:t>
        <a:bodyPr/>
        <a:lstStyle/>
        <a:p>
          <a:endParaRPr lang="es-CO"/>
        </a:p>
      </dgm:t>
    </dgm:pt>
    <dgm:pt modelId="{55B386F9-82B3-4991-BB44-434430EAFB21}" type="pres">
      <dgm:prSet presAssocID="{B2A1DE3F-47A2-4BD9-9A7F-E7DAED2BBDFA}" presName="vert0" presStyleCnt="0">
        <dgm:presLayoutVars>
          <dgm:dir/>
          <dgm:animOne val="branch"/>
          <dgm:animLvl val="lvl"/>
        </dgm:presLayoutVars>
      </dgm:prSet>
      <dgm:spPr/>
      <dgm:t>
        <a:bodyPr/>
        <a:lstStyle/>
        <a:p>
          <a:endParaRPr lang="es-CO"/>
        </a:p>
      </dgm:t>
    </dgm:pt>
    <dgm:pt modelId="{0DBA5AB5-9EEC-4E62-86A3-B630A700B7DB}" type="pres">
      <dgm:prSet presAssocID="{8C4F490D-96A8-41AA-A585-E44668072CC4}" presName="thickLine" presStyleLbl="alignNode1" presStyleIdx="0" presStyleCnt="1"/>
      <dgm:spPr/>
    </dgm:pt>
    <dgm:pt modelId="{0941DAC7-E744-4600-AEDC-9FEF2DDF7AC8}" type="pres">
      <dgm:prSet presAssocID="{8C4F490D-96A8-41AA-A585-E44668072CC4}" presName="horz1" presStyleCnt="0"/>
      <dgm:spPr/>
    </dgm:pt>
    <dgm:pt modelId="{E29508B5-E2B7-4CBC-97B3-8411ABF6B432}" type="pres">
      <dgm:prSet presAssocID="{8C4F490D-96A8-41AA-A585-E44668072CC4}" presName="tx1" presStyleLbl="revTx" presStyleIdx="0" presStyleCnt="5"/>
      <dgm:spPr/>
      <dgm:t>
        <a:bodyPr/>
        <a:lstStyle/>
        <a:p>
          <a:endParaRPr lang="es-CO"/>
        </a:p>
      </dgm:t>
    </dgm:pt>
    <dgm:pt modelId="{1C623A75-0624-4AB2-AD29-DE821A51F092}" type="pres">
      <dgm:prSet presAssocID="{8C4F490D-96A8-41AA-A585-E44668072CC4}" presName="vert1" presStyleCnt="0"/>
      <dgm:spPr/>
    </dgm:pt>
    <dgm:pt modelId="{13EC28DF-CF4C-4494-A1A2-7F0049118E80}" type="pres">
      <dgm:prSet presAssocID="{AA7E39ED-03C5-4CAD-B36B-0CCBB13D127A}" presName="vertSpace2a" presStyleCnt="0"/>
      <dgm:spPr/>
    </dgm:pt>
    <dgm:pt modelId="{6425E9C2-819F-4231-8216-552D0C5177DE}" type="pres">
      <dgm:prSet presAssocID="{AA7E39ED-03C5-4CAD-B36B-0CCBB13D127A}" presName="horz2" presStyleCnt="0"/>
      <dgm:spPr/>
    </dgm:pt>
    <dgm:pt modelId="{09252627-8FCC-4B02-AFFA-C9A402879C14}" type="pres">
      <dgm:prSet presAssocID="{AA7E39ED-03C5-4CAD-B36B-0CCBB13D127A}" presName="horzSpace2" presStyleCnt="0"/>
      <dgm:spPr/>
    </dgm:pt>
    <dgm:pt modelId="{2285CDFC-E018-4DA3-9D29-16824DEBE8BB}" type="pres">
      <dgm:prSet presAssocID="{AA7E39ED-03C5-4CAD-B36B-0CCBB13D127A}" presName="tx2" presStyleLbl="revTx" presStyleIdx="1" presStyleCnt="5"/>
      <dgm:spPr/>
      <dgm:t>
        <a:bodyPr/>
        <a:lstStyle/>
        <a:p>
          <a:endParaRPr lang="es-CO"/>
        </a:p>
      </dgm:t>
    </dgm:pt>
    <dgm:pt modelId="{C9AE1E03-289C-400F-8910-433FF93887DE}" type="pres">
      <dgm:prSet presAssocID="{AA7E39ED-03C5-4CAD-B36B-0CCBB13D127A}" presName="vert2" presStyleCnt="0"/>
      <dgm:spPr/>
    </dgm:pt>
    <dgm:pt modelId="{A2622482-11BF-4695-BDC4-5F6654CA0169}" type="pres">
      <dgm:prSet presAssocID="{4A5BB3C2-2E8C-4E05-A50F-B0C9C93CF5A4}" presName="horz3" presStyleCnt="0"/>
      <dgm:spPr/>
    </dgm:pt>
    <dgm:pt modelId="{CABC1EA0-EB12-43B1-9E15-046415F3D8E8}" type="pres">
      <dgm:prSet presAssocID="{4A5BB3C2-2E8C-4E05-A50F-B0C9C93CF5A4}" presName="horzSpace3" presStyleCnt="0"/>
      <dgm:spPr/>
    </dgm:pt>
    <dgm:pt modelId="{D8730C8F-589E-41AE-A61A-A3498E1A55BD}" type="pres">
      <dgm:prSet presAssocID="{4A5BB3C2-2E8C-4E05-A50F-B0C9C93CF5A4}" presName="tx3" presStyleLbl="revTx" presStyleIdx="2" presStyleCnt="5"/>
      <dgm:spPr/>
      <dgm:t>
        <a:bodyPr/>
        <a:lstStyle/>
        <a:p>
          <a:endParaRPr lang="es-CO"/>
        </a:p>
      </dgm:t>
    </dgm:pt>
    <dgm:pt modelId="{749DA3B1-C4F7-46D8-9C04-CF9430127E6E}" type="pres">
      <dgm:prSet presAssocID="{4A5BB3C2-2E8C-4E05-A50F-B0C9C93CF5A4}" presName="vert3" presStyleCnt="0"/>
      <dgm:spPr/>
    </dgm:pt>
    <dgm:pt modelId="{DE46F2CF-289C-43E0-8B9D-B8226C4DF632}" type="pres">
      <dgm:prSet presAssocID="{055112E6-48F5-4CAC-B780-F506ADB59EF8}" presName="thinLine3" presStyleLbl="callout" presStyleIdx="0" presStyleCnt="3"/>
      <dgm:spPr/>
    </dgm:pt>
    <dgm:pt modelId="{2EAA6AC4-8F9E-4611-9D1D-582D23329AE6}" type="pres">
      <dgm:prSet presAssocID="{E69FCA9A-A4D0-4650-B955-6167D5E39F93}" presName="horz3" presStyleCnt="0"/>
      <dgm:spPr/>
    </dgm:pt>
    <dgm:pt modelId="{BD67E7DB-ADB9-40AB-AAAE-160DF3DCE1E2}" type="pres">
      <dgm:prSet presAssocID="{E69FCA9A-A4D0-4650-B955-6167D5E39F93}" presName="horzSpace3" presStyleCnt="0"/>
      <dgm:spPr/>
    </dgm:pt>
    <dgm:pt modelId="{1F15C619-87AC-4829-8B7B-FB9867E719E4}" type="pres">
      <dgm:prSet presAssocID="{E69FCA9A-A4D0-4650-B955-6167D5E39F93}" presName="tx3" presStyleLbl="revTx" presStyleIdx="3" presStyleCnt="5"/>
      <dgm:spPr/>
      <dgm:t>
        <a:bodyPr/>
        <a:lstStyle/>
        <a:p>
          <a:endParaRPr lang="es-CO"/>
        </a:p>
      </dgm:t>
    </dgm:pt>
    <dgm:pt modelId="{37604FD7-60E9-4A02-9C7C-8C5C72DDA21B}" type="pres">
      <dgm:prSet presAssocID="{E69FCA9A-A4D0-4650-B955-6167D5E39F93}" presName="vert3" presStyleCnt="0"/>
      <dgm:spPr/>
    </dgm:pt>
    <dgm:pt modelId="{52CF6A46-D86B-4EF5-BD1A-0429D8AE0E75}" type="pres">
      <dgm:prSet presAssocID="{24E4AF53-A98A-405E-8404-70E5BBF05D94}" presName="thinLine3" presStyleLbl="callout" presStyleIdx="1" presStyleCnt="3"/>
      <dgm:spPr/>
    </dgm:pt>
    <dgm:pt modelId="{92CFB83E-09D3-47B3-9BE2-E37783862DAE}" type="pres">
      <dgm:prSet presAssocID="{207C4081-C94A-41C3-B48E-F9EA3442F09E}" presName="horz3" presStyleCnt="0"/>
      <dgm:spPr/>
    </dgm:pt>
    <dgm:pt modelId="{41D9963F-8B30-4B83-BC21-E17141260B4B}" type="pres">
      <dgm:prSet presAssocID="{207C4081-C94A-41C3-B48E-F9EA3442F09E}" presName="horzSpace3" presStyleCnt="0"/>
      <dgm:spPr/>
    </dgm:pt>
    <dgm:pt modelId="{83B03573-BAFC-4CC4-95CF-57F0D2019061}" type="pres">
      <dgm:prSet presAssocID="{207C4081-C94A-41C3-B48E-F9EA3442F09E}" presName="tx3" presStyleLbl="revTx" presStyleIdx="4" presStyleCnt="5"/>
      <dgm:spPr/>
      <dgm:t>
        <a:bodyPr/>
        <a:lstStyle/>
        <a:p>
          <a:endParaRPr lang="es-CO"/>
        </a:p>
      </dgm:t>
    </dgm:pt>
    <dgm:pt modelId="{A1790999-18F5-439B-B8F8-EE7276E4B6D6}" type="pres">
      <dgm:prSet presAssocID="{207C4081-C94A-41C3-B48E-F9EA3442F09E}" presName="vert3" presStyleCnt="0"/>
      <dgm:spPr/>
    </dgm:pt>
    <dgm:pt modelId="{FFE64D85-AB75-4F5E-B487-703B433BD73C}" type="pres">
      <dgm:prSet presAssocID="{AA7E39ED-03C5-4CAD-B36B-0CCBB13D127A}" presName="thinLine2b" presStyleLbl="callout" presStyleIdx="2" presStyleCnt="3"/>
      <dgm:spPr/>
    </dgm:pt>
    <dgm:pt modelId="{1DBAA18C-62DB-4E90-9FA7-072285DDAB0B}" type="pres">
      <dgm:prSet presAssocID="{AA7E39ED-03C5-4CAD-B36B-0CCBB13D127A}" presName="vertSpace2b" presStyleCnt="0"/>
      <dgm:spPr/>
    </dgm:pt>
  </dgm:ptLst>
  <dgm:cxnLst>
    <dgm:cxn modelId="{F49C0F4B-6262-4309-BFDE-975EC89D8872}" type="presOf" srcId="{B2A1DE3F-47A2-4BD9-9A7F-E7DAED2BBDFA}" destId="{55B386F9-82B3-4991-BB44-434430EAFB21}" srcOrd="0" destOrd="0" presId="urn:microsoft.com/office/officeart/2008/layout/LinedList"/>
    <dgm:cxn modelId="{C67D389C-E0A3-43A4-97BF-E16327370AD5}" srcId="{8C4F490D-96A8-41AA-A585-E44668072CC4}" destId="{AA7E39ED-03C5-4CAD-B36B-0CCBB13D127A}" srcOrd="0" destOrd="0" parTransId="{EA38B617-0257-4C60-A78C-B26C877E613B}" sibTransId="{0F8E94C2-9F90-4D72-8A26-2F74E9EE8E95}"/>
    <dgm:cxn modelId="{48E6C05F-01C4-4FC0-90E0-941D36067697}" type="presOf" srcId="{E69FCA9A-A4D0-4650-B955-6167D5E39F93}" destId="{1F15C619-87AC-4829-8B7B-FB9867E719E4}" srcOrd="0" destOrd="0" presId="urn:microsoft.com/office/officeart/2008/layout/LinedList"/>
    <dgm:cxn modelId="{95D880D7-93AA-4863-87EA-DEFD3776F7D2}" srcId="{AA7E39ED-03C5-4CAD-B36B-0CCBB13D127A}" destId="{E69FCA9A-A4D0-4650-B955-6167D5E39F93}" srcOrd="1" destOrd="0" parTransId="{1A447352-92DE-469A-982C-FA5B15DC4C6F}" sibTransId="{24E4AF53-A98A-405E-8404-70E5BBF05D94}"/>
    <dgm:cxn modelId="{CA6748F7-EF15-4B24-ABBD-547C316545D1}" type="presOf" srcId="{207C4081-C94A-41C3-B48E-F9EA3442F09E}" destId="{83B03573-BAFC-4CC4-95CF-57F0D2019061}" srcOrd="0" destOrd="0" presId="urn:microsoft.com/office/officeart/2008/layout/LinedList"/>
    <dgm:cxn modelId="{E1C2AA30-B4D5-417A-BDDC-A5B5984B3269}" srcId="{AA7E39ED-03C5-4CAD-B36B-0CCBB13D127A}" destId="{4A5BB3C2-2E8C-4E05-A50F-B0C9C93CF5A4}" srcOrd="0" destOrd="0" parTransId="{CC91F15A-767D-4802-B6AA-BAB1D609E094}" sibTransId="{055112E6-48F5-4CAC-B780-F506ADB59EF8}"/>
    <dgm:cxn modelId="{4C966D13-9073-4649-BA3B-0A0FD42E2D3E}" srcId="{AA7E39ED-03C5-4CAD-B36B-0CCBB13D127A}" destId="{207C4081-C94A-41C3-B48E-F9EA3442F09E}" srcOrd="2" destOrd="0" parTransId="{C38A8592-C2C7-491C-9344-863196B7978A}" sibTransId="{BFA73A12-24EE-44B9-AA93-E43984B81CAF}"/>
    <dgm:cxn modelId="{BB4DE2CF-C727-401D-BC20-C0B96E46A242}" type="presOf" srcId="{4A5BB3C2-2E8C-4E05-A50F-B0C9C93CF5A4}" destId="{D8730C8F-589E-41AE-A61A-A3498E1A55BD}" srcOrd="0" destOrd="0" presId="urn:microsoft.com/office/officeart/2008/layout/LinedList"/>
    <dgm:cxn modelId="{09C72EE4-6BD9-4370-A2C8-15D20D46CA4F}" type="presOf" srcId="{8C4F490D-96A8-41AA-A585-E44668072CC4}" destId="{E29508B5-E2B7-4CBC-97B3-8411ABF6B432}" srcOrd="0" destOrd="0" presId="urn:microsoft.com/office/officeart/2008/layout/LinedList"/>
    <dgm:cxn modelId="{8AAA2AB3-DA57-41D2-B9F8-BA3651F75539}" type="presOf" srcId="{AA7E39ED-03C5-4CAD-B36B-0CCBB13D127A}" destId="{2285CDFC-E018-4DA3-9D29-16824DEBE8BB}" srcOrd="0" destOrd="0" presId="urn:microsoft.com/office/officeart/2008/layout/LinedList"/>
    <dgm:cxn modelId="{61C54A27-97A0-4FB9-A7E3-9F90D0B6B3E2}" srcId="{B2A1DE3F-47A2-4BD9-9A7F-E7DAED2BBDFA}" destId="{8C4F490D-96A8-41AA-A585-E44668072CC4}" srcOrd="0" destOrd="0" parTransId="{F88FDA0B-1E3E-4555-90CB-58C05EF97C57}" sibTransId="{283F4C4E-6AB3-444A-A24F-752B6A0CF6D9}"/>
    <dgm:cxn modelId="{47F1CDE9-CE9B-4E71-AE47-E75168C165AC}" type="presParOf" srcId="{55B386F9-82B3-4991-BB44-434430EAFB21}" destId="{0DBA5AB5-9EEC-4E62-86A3-B630A700B7DB}" srcOrd="0" destOrd="0" presId="urn:microsoft.com/office/officeart/2008/layout/LinedList"/>
    <dgm:cxn modelId="{0F22C070-C4E6-4809-BF28-9E12DE1A6591}" type="presParOf" srcId="{55B386F9-82B3-4991-BB44-434430EAFB21}" destId="{0941DAC7-E744-4600-AEDC-9FEF2DDF7AC8}" srcOrd="1" destOrd="0" presId="urn:microsoft.com/office/officeart/2008/layout/LinedList"/>
    <dgm:cxn modelId="{00CDEABE-8CD1-4200-B7BE-5829D031EA8B}" type="presParOf" srcId="{0941DAC7-E744-4600-AEDC-9FEF2DDF7AC8}" destId="{E29508B5-E2B7-4CBC-97B3-8411ABF6B432}" srcOrd="0" destOrd="0" presId="urn:microsoft.com/office/officeart/2008/layout/LinedList"/>
    <dgm:cxn modelId="{CC6611FF-CC6D-4EBC-B41C-5800D990C6EA}" type="presParOf" srcId="{0941DAC7-E744-4600-AEDC-9FEF2DDF7AC8}" destId="{1C623A75-0624-4AB2-AD29-DE821A51F092}" srcOrd="1" destOrd="0" presId="urn:microsoft.com/office/officeart/2008/layout/LinedList"/>
    <dgm:cxn modelId="{463077F8-F693-4D08-A0C2-33DD1A265E25}" type="presParOf" srcId="{1C623A75-0624-4AB2-AD29-DE821A51F092}" destId="{13EC28DF-CF4C-4494-A1A2-7F0049118E80}" srcOrd="0" destOrd="0" presId="urn:microsoft.com/office/officeart/2008/layout/LinedList"/>
    <dgm:cxn modelId="{5E9C8438-78FB-47EC-B0FE-51B9834AC53F}" type="presParOf" srcId="{1C623A75-0624-4AB2-AD29-DE821A51F092}" destId="{6425E9C2-819F-4231-8216-552D0C5177DE}" srcOrd="1" destOrd="0" presId="urn:microsoft.com/office/officeart/2008/layout/LinedList"/>
    <dgm:cxn modelId="{E0A545A7-4128-4BD6-B9BF-FDE9E4A1D20E}" type="presParOf" srcId="{6425E9C2-819F-4231-8216-552D0C5177DE}" destId="{09252627-8FCC-4B02-AFFA-C9A402879C14}" srcOrd="0" destOrd="0" presId="urn:microsoft.com/office/officeart/2008/layout/LinedList"/>
    <dgm:cxn modelId="{8D15A769-43C8-4D8C-8661-7F66A35075C4}" type="presParOf" srcId="{6425E9C2-819F-4231-8216-552D0C5177DE}" destId="{2285CDFC-E018-4DA3-9D29-16824DEBE8BB}" srcOrd="1" destOrd="0" presId="urn:microsoft.com/office/officeart/2008/layout/LinedList"/>
    <dgm:cxn modelId="{48B10E50-8E7F-484A-B842-ACB5623DC519}" type="presParOf" srcId="{6425E9C2-819F-4231-8216-552D0C5177DE}" destId="{C9AE1E03-289C-400F-8910-433FF93887DE}" srcOrd="2" destOrd="0" presId="urn:microsoft.com/office/officeart/2008/layout/LinedList"/>
    <dgm:cxn modelId="{6BED0696-2E6B-49EE-93AE-6C5665BD7256}" type="presParOf" srcId="{C9AE1E03-289C-400F-8910-433FF93887DE}" destId="{A2622482-11BF-4695-BDC4-5F6654CA0169}" srcOrd="0" destOrd="0" presId="urn:microsoft.com/office/officeart/2008/layout/LinedList"/>
    <dgm:cxn modelId="{C4462F06-7346-4B0E-9D33-CE9F0D9BCC50}" type="presParOf" srcId="{A2622482-11BF-4695-BDC4-5F6654CA0169}" destId="{CABC1EA0-EB12-43B1-9E15-046415F3D8E8}" srcOrd="0" destOrd="0" presId="urn:microsoft.com/office/officeart/2008/layout/LinedList"/>
    <dgm:cxn modelId="{093813BF-07A5-43A4-A6A0-BF282F8D40BD}" type="presParOf" srcId="{A2622482-11BF-4695-BDC4-5F6654CA0169}" destId="{D8730C8F-589E-41AE-A61A-A3498E1A55BD}" srcOrd="1" destOrd="0" presId="urn:microsoft.com/office/officeart/2008/layout/LinedList"/>
    <dgm:cxn modelId="{C98790CA-0A14-4F8A-A999-1608B51F2B29}" type="presParOf" srcId="{A2622482-11BF-4695-BDC4-5F6654CA0169}" destId="{749DA3B1-C4F7-46D8-9C04-CF9430127E6E}" srcOrd="2" destOrd="0" presId="urn:microsoft.com/office/officeart/2008/layout/LinedList"/>
    <dgm:cxn modelId="{38A7D0C1-CA0F-4434-817B-4BF127555A15}" type="presParOf" srcId="{C9AE1E03-289C-400F-8910-433FF93887DE}" destId="{DE46F2CF-289C-43E0-8B9D-B8226C4DF632}" srcOrd="1" destOrd="0" presId="urn:microsoft.com/office/officeart/2008/layout/LinedList"/>
    <dgm:cxn modelId="{EF892D07-6287-461D-A88F-CDB734E8278A}" type="presParOf" srcId="{C9AE1E03-289C-400F-8910-433FF93887DE}" destId="{2EAA6AC4-8F9E-4611-9D1D-582D23329AE6}" srcOrd="2" destOrd="0" presId="urn:microsoft.com/office/officeart/2008/layout/LinedList"/>
    <dgm:cxn modelId="{3BE8D6B9-3E4A-491D-9524-AE8EFFC97C6C}" type="presParOf" srcId="{2EAA6AC4-8F9E-4611-9D1D-582D23329AE6}" destId="{BD67E7DB-ADB9-40AB-AAAE-160DF3DCE1E2}" srcOrd="0" destOrd="0" presId="urn:microsoft.com/office/officeart/2008/layout/LinedList"/>
    <dgm:cxn modelId="{FDDE7A51-962C-49E2-814E-6C73F1FA5CA4}" type="presParOf" srcId="{2EAA6AC4-8F9E-4611-9D1D-582D23329AE6}" destId="{1F15C619-87AC-4829-8B7B-FB9867E719E4}" srcOrd="1" destOrd="0" presId="urn:microsoft.com/office/officeart/2008/layout/LinedList"/>
    <dgm:cxn modelId="{269789D2-D0AD-4673-BB4F-648B254690FF}" type="presParOf" srcId="{2EAA6AC4-8F9E-4611-9D1D-582D23329AE6}" destId="{37604FD7-60E9-4A02-9C7C-8C5C72DDA21B}" srcOrd="2" destOrd="0" presId="urn:microsoft.com/office/officeart/2008/layout/LinedList"/>
    <dgm:cxn modelId="{C65B3659-16E1-4D88-B436-EB7B6046D654}" type="presParOf" srcId="{C9AE1E03-289C-400F-8910-433FF93887DE}" destId="{52CF6A46-D86B-4EF5-BD1A-0429D8AE0E75}" srcOrd="3" destOrd="0" presId="urn:microsoft.com/office/officeart/2008/layout/LinedList"/>
    <dgm:cxn modelId="{C91F1812-309D-42DF-A7F1-75E49AD5E2E2}" type="presParOf" srcId="{C9AE1E03-289C-400F-8910-433FF93887DE}" destId="{92CFB83E-09D3-47B3-9BE2-E37783862DAE}" srcOrd="4" destOrd="0" presId="urn:microsoft.com/office/officeart/2008/layout/LinedList"/>
    <dgm:cxn modelId="{5BF91276-78F3-420C-AFC7-1DD2ECF5A709}" type="presParOf" srcId="{92CFB83E-09D3-47B3-9BE2-E37783862DAE}" destId="{41D9963F-8B30-4B83-BC21-E17141260B4B}" srcOrd="0" destOrd="0" presId="urn:microsoft.com/office/officeart/2008/layout/LinedList"/>
    <dgm:cxn modelId="{5B6AF70A-AB6D-4639-AA08-F28DC51C8501}" type="presParOf" srcId="{92CFB83E-09D3-47B3-9BE2-E37783862DAE}" destId="{83B03573-BAFC-4CC4-95CF-57F0D2019061}" srcOrd="1" destOrd="0" presId="urn:microsoft.com/office/officeart/2008/layout/LinedList"/>
    <dgm:cxn modelId="{62C92981-18D6-4229-9ED4-375ACB2F931D}" type="presParOf" srcId="{92CFB83E-09D3-47B3-9BE2-E37783862DAE}" destId="{A1790999-18F5-439B-B8F8-EE7276E4B6D6}" srcOrd="2" destOrd="0" presId="urn:microsoft.com/office/officeart/2008/layout/LinedList"/>
    <dgm:cxn modelId="{9C48DE9C-C7E3-4F5C-8D53-212873EAE30D}" type="presParOf" srcId="{1C623A75-0624-4AB2-AD29-DE821A51F092}" destId="{FFE64D85-AB75-4F5E-B487-703B433BD73C}" srcOrd="2" destOrd="0" presId="urn:microsoft.com/office/officeart/2008/layout/LinedList"/>
    <dgm:cxn modelId="{F948B106-4A47-4013-8A1C-B57BAC99E64F}" type="presParOf" srcId="{1C623A75-0624-4AB2-AD29-DE821A51F092}" destId="{1DBAA18C-62DB-4E90-9FA7-072285DDAB0B}"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6383B0F-00B8-40B9-9C71-221AE5B58A68}"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s-CO"/>
        </a:p>
      </dgm:t>
    </dgm:pt>
    <dgm:pt modelId="{E24F0937-5C30-4822-A443-7B95595B0D7D}">
      <dgm:prSet/>
      <dgm:spPr/>
      <dgm:t>
        <a:bodyPr/>
        <a:lstStyle/>
        <a:p>
          <a:pPr rtl="0"/>
          <a:r>
            <a:rPr lang="es-CO" b="1" dirty="0" smtClean="0">
              <a:solidFill>
                <a:srgbClr val="002060"/>
              </a:solidFill>
              <a:latin typeface="Arial Narrow" panose="020B0606020202030204" pitchFamily="34" charset="0"/>
            </a:rPr>
            <a:t>Los profesores ejercen como líderes, en dos papeles fundamentales: </a:t>
          </a:r>
          <a:endParaRPr lang="es-CO" b="1" dirty="0">
            <a:solidFill>
              <a:srgbClr val="002060"/>
            </a:solidFill>
            <a:latin typeface="Arial Narrow" panose="020B0606020202030204" pitchFamily="34" charset="0"/>
          </a:endParaRPr>
        </a:p>
      </dgm:t>
    </dgm:pt>
    <dgm:pt modelId="{A980984B-E245-43AC-BABA-1D3F4280E21D}" type="parTrans" cxnId="{6AC966B8-F6C5-4E3B-9BB6-3633726FE81C}">
      <dgm:prSet/>
      <dgm:spPr/>
      <dgm:t>
        <a:bodyPr/>
        <a:lstStyle/>
        <a:p>
          <a:endParaRPr lang="es-CO"/>
        </a:p>
      </dgm:t>
    </dgm:pt>
    <dgm:pt modelId="{959AD1DB-9412-4CE4-92F1-9E282D36035E}" type="sibTrans" cxnId="{6AC966B8-F6C5-4E3B-9BB6-3633726FE81C}">
      <dgm:prSet/>
      <dgm:spPr/>
      <dgm:t>
        <a:bodyPr/>
        <a:lstStyle/>
        <a:p>
          <a:endParaRPr lang="es-CO"/>
        </a:p>
      </dgm:t>
    </dgm:pt>
    <dgm:pt modelId="{850D89C1-47BB-4DF2-9DA8-3C6A4CF9881C}">
      <dgm:prSet/>
      <dgm:spPr/>
      <dgm:t>
        <a:bodyPr/>
        <a:lstStyle/>
        <a:p>
          <a:pPr rtl="0"/>
          <a:r>
            <a:rPr lang="es-CO" b="1" dirty="0" smtClean="0">
              <a:solidFill>
                <a:srgbClr val="002060"/>
              </a:solidFill>
              <a:latin typeface="Arial Narrow" panose="020B0606020202030204" pitchFamily="34" charset="0"/>
            </a:rPr>
            <a:t>FORMAL</a:t>
          </a:r>
          <a:r>
            <a:rPr lang="es-CO" dirty="0" smtClean="0">
              <a:solidFill>
                <a:srgbClr val="002060"/>
              </a:solidFill>
              <a:latin typeface="Arial Narrow" panose="020B0606020202030204" pitchFamily="34" charset="0"/>
            </a:rPr>
            <a:t>: profesor de aula, jefe de departamento, coordinador.. </a:t>
          </a:r>
          <a:endParaRPr lang="es-CO" dirty="0">
            <a:solidFill>
              <a:srgbClr val="002060"/>
            </a:solidFill>
            <a:latin typeface="Arial Narrow" panose="020B0606020202030204" pitchFamily="34" charset="0"/>
          </a:endParaRPr>
        </a:p>
      </dgm:t>
    </dgm:pt>
    <dgm:pt modelId="{FEF481D2-C81D-4F86-9D9A-33FAF0C88505}" type="parTrans" cxnId="{5ED8AD66-0BE0-4E84-91BA-51D9354905ED}">
      <dgm:prSet/>
      <dgm:spPr/>
      <dgm:t>
        <a:bodyPr/>
        <a:lstStyle/>
        <a:p>
          <a:endParaRPr lang="es-CO"/>
        </a:p>
      </dgm:t>
    </dgm:pt>
    <dgm:pt modelId="{73EC805F-2B3C-4910-B49D-4FFCA6F6CA14}" type="sibTrans" cxnId="{5ED8AD66-0BE0-4E84-91BA-51D9354905ED}">
      <dgm:prSet/>
      <dgm:spPr/>
      <dgm:t>
        <a:bodyPr/>
        <a:lstStyle/>
        <a:p>
          <a:endParaRPr lang="es-CO"/>
        </a:p>
      </dgm:t>
    </dgm:pt>
    <dgm:pt modelId="{8FCB35CD-101A-4772-93FB-D0C0089FCEB3}">
      <dgm:prSet/>
      <dgm:spPr/>
      <dgm:t>
        <a:bodyPr/>
        <a:lstStyle/>
        <a:p>
          <a:pPr rtl="0"/>
          <a:r>
            <a:rPr lang="es-CO" b="1" dirty="0" smtClean="0">
              <a:solidFill>
                <a:srgbClr val="002060"/>
              </a:solidFill>
              <a:latin typeface="Arial Narrow" panose="020B0606020202030204" pitchFamily="34" charset="0"/>
            </a:rPr>
            <a:t>INFORMAL</a:t>
          </a:r>
          <a:r>
            <a:rPr lang="es-CO" dirty="0" smtClean="0">
              <a:solidFill>
                <a:srgbClr val="002060"/>
              </a:solidFill>
              <a:latin typeface="Arial Narrow" panose="020B0606020202030204" pitchFamily="34" charset="0"/>
            </a:rPr>
            <a:t> . surgen de manera natural y orgánica</a:t>
          </a:r>
          <a:endParaRPr lang="es-CO" dirty="0">
            <a:solidFill>
              <a:srgbClr val="002060"/>
            </a:solidFill>
            <a:latin typeface="Arial Narrow" panose="020B0606020202030204" pitchFamily="34" charset="0"/>
          </a:endParaRPr>
        </a:p>
      </dgm:t>
    </dgm:pt>
    <dgm:pt modelId="{97C4C740-0C18-4FA3-A843-0318FA5C9B95}" type="parTrans" cxnId="{B8ABD46F-C821-4AF7-82B4-78E907C965C9}">
      <dgm:prSet/>
      <dgm:spPr/>
      <dgm:t>
        <a:bodyPr/>
        <a:lstStyle/>
        <a:p>
          <a:endParaRPr lang="es-CO"/>
        </a:p>
      </dgm:t>
    </dgm:pt>
    <dgm:pt modelId="{AB1F17B1-3CFB-4C67-B220-A8762F13AB6F}" type="sibTrans" cxnId="{B8ABD46F-C821-4AF7-82B4-78E907C965C9}">
      <dgm:prSet/>
      <dgm:spPr/>
      <dgm:t>
        <a:bodyPr/>
        <a:lstStyle/>
        <a:p>
          <a:endParaRPr lang="es-CO"/>
        </a:p>
      </dgm:t>
    </dgm:pt>
    <dgm:pt modelId="{AC58244F-672A-4F05-B6E3-2913EE406489}">
      <dgm:prSet/>
      <dgm:spPr/>
      <dgm:t>
        <a:bodyPr/>
        <a:lstStyle/>
        <a:p>
          <a:pPr rtl="0"/>
          <a:endParaRPr lang="es-CO" dirty="0">
            <a:solidFill>
              <a:srgbClr val="002060"/>
            </a:solidFill>
            <a:latin typeface="Arial Narrow" panose="020B0606020202030204" pitchFamily="34" charset="0"/>
          </a:endParaRPr>
        </a:p>
      </dgm:t>
    </dgm:pt>
    <dgm:pt modelId="{B0D6EF91-1EE1-4E9E-8768-6376CCCB4F1F}" type="parTrans" cxnId="{FBB3CE02-2408-43AA-994F-7910CF5639B8}">
      <dgm:prSet/>
      <dgm:spPr/>
      <dgm:t>
        <a:bodyPr/>
        <a:lstStyle/>
        <a:p>
          <a:endParaRPr lang="es-CO"/>
        </a:p>
      </dgm:t>
    </dgm:pt>
    <dgm:pt modelId="{9E08ABC4-3B9E-4926-98FD-7810A24EDCBF}" type="sibTrans" cxnId="{FBB3CE02-2408-43AA-994F-7910CF5639B8}">
      <dgm:prSet/>
      <dgm:spPr/>
      <dgm:t>
        <a:bodyPr/>
        <a:lstStyle/>
        <a:p>
          <a:endParaRPr lang="es-CO"/>
        </a:p>
      </dgm:t>
    </dgm:pt>
    <dgm:pt modelId="{736CAA62-7FDF-4ECC-8D5B-3D8910EA7DDD}" type="pres">
      <dgm:prSet presAssocID="{06383B0F-00B8-40B9-9C71-221AE5B58A68}" presName="composite" presStyleCnt="0">
        <dgm:presLayoutVars>
          <dgm:chMax val="5"/>
          <dgm:dir/>
          <dgm:animLvl val="ctr"/>
          <dgm:resizeHandles val="exact"/>
        </dgm:presLayoutVars>
      </dgm:prSet>
      <dgm:spPr/>
      <dgm:t>
        <a:bodyPr/>
        <a:lstStyle/>
        <a:p>
          <a:endParaRPr lang="es-CO"/>
        </a:p>
      </dgm:t>
    </dgm:pt>
    <dgm:pt modelId="{4DE3AF81-E32F-4EFE-9A39-54C57045C34E}" type="pres">
      <dgm:prSet presAssocID="{06383B0F-00B8-40B9-9C71-221AE5B58A68}" presName="cycle" presStyleCnt="0"/>
      <dgm:spPr/>
      <dgm:t>
        <a:bodyPr/>
        <a:lstStyle/>
        <a:p>
          <a:endParaRPr lang="es-CO"/>
        </a:p>
      </dgm:t>
    </dgm:pt>
    <dgm:pt modelId="{10023DC7-5199-4BD7-9E58-D04C34C5579D}" type="pres">
      <dgm:prSet presAssocID="{06383B0F-00B8-40B9-9C71-221AE5B58A68}" presName="centerShape" presStyleCnt="0"/>
      <dgm:spPr/>
      <dgm:t>
        <a:bodyPr/>
        <a:lstStyle/>
        <a:p>
          <a:endParaRPr lang="es-CO"/>
        </a:p>
      </dgm:t>
    </dgm:pt>
    <dgm:pt modelId="{0E7F8D15-7968-42F3-AD3A-3D954DD0BB0F}" type="pres">
      <dgm:prSet presAssocID="{06383B0F-00B8-40B9-9C71-221AE5B58A68}" presName="connSite" presStyleLbl="node1" presStyleIdx="0" presStyleCnt="2"/>
      <dgm:spPr/>
      <dgm:t>
        <a:bodyPr/>
        <a:lstStyle/>
        <a:p>
          <a:endParaRPr lang="es-CO"/>
        </a:p>
      </dgm:t>
    </dgm:pt>
    <dgm:pt modelId="{2826CDB6-40D7-4261-887E-691B8660B449}" type="pres">
      <dgm:prSet presAssocID="{06383B0F-00B8-40B9-9C71-221AE5B58A68}" presName="visible" presStyleLbl="node1" presStyleIdx="0" presStyleCnt="2"/>
      <dgm:spPr>
        <a:blipFill rotWithShape="1">
          <a:blip xmlns:r="http://schemas.openxmlformats.org/officeDocument/2006/relationships" r:embed="rId1"/>
          <a:stretch>
            <a:fillRect/>
          </a:stretch>
        </a:blipFill>
      </dgm:spPr>
      <dgm:t>
        <a:bodyPr/>
        <a:lstStyle/>
        <a:p>
          <a:endParaRPr lang="es-CO"/>
        </a:p>
      </dgm:t>
    </dgm:pt>
    <dgm:pt modelId="{0327F398-CB9F-4AA9-A7A2-76E0A05A6E95}" type="pres">
      <dgm:prSet presAssocID="{A980984B-E245-43AC-BABA-1D3F4280E21D}" presName="Name25" presStyleLbl="parChTrans1D1" presStyleIdx="0" presStyleCnt="1"/>
      <dgm:spPr/>
      <dgm:t>
        <a:bodyPr/>
        <a:lstStyle/>
        <a:p>
          <a:endParaRPr lang="es-CO"/>
        </a:p>
      </dgm:t>
    </dgm:pt>
    <dgm:pt modelId="{3B4F4612-FAE0-4442-A06B-3AFD0BAE8B41}" type="pres">
      <dgm:prSet presAssocID="{E24F0937-5C30-4822-A443-7B95595B0D7D}" presName="node" presStyleCnt="0"/>
      <dgm:spPr/>
      <dgm:t>
        <a:bodyPr/>
        <a:lstStyle/>
        <a:p>
          <a:endParaRPr lang="es-CO"/>
        </a:p>
      </dgm:t>
    </dgm:pt>
    <dgm:pt modelId="{31A4699A-36FD-452B-9B85-DF4A32475C38}" type="pres">
      <dgm:prSet presAssocID="{E24F0937-5C30-4822-A443-7B95595B0D7D}" presName="parentNode" presStyleLbl="node1" presStyleIdx="1" presStyleCnt="2">
        <dgm:presLayoutVars>
          <dgm:chMax val="1"/>
          <dgm:bulletEnabled val="1"/>
        </dgm:presLayoutVars>
      </dgm:prSet>
      <dgm:spPr/>
      <dgm:t>
        <a:bodyPr/>
        <a:lstStyle/>
        <a:p>
          <a:endParaRPr lang="es-CO"/>
        </a:p>
      </dgm:t>
    </dgm:pt>
    <dgm:pt modelId="{DA8DC958-68B8-40F2-A015-05A255AC7EB4}" type="pres">
      <dgm:prSet presAssocID="{E24F0937-5C30-4822-A443-7B95595B0D7D}" presName="childNode" presStyleLbl="revTx" presStyleIdx="0" presStyleCnt="1">
        <dgm:presLayoutVars>
          <dgm:bulletEnabled val="1"/>
        </dgm:presLayoutVars>
      </dgm:prSet>
      <dgm:spPr/>
      <dgm:t>
        <a:bodyPr/>
        <a:lstStyle/>
        <a:p>
          <a:endParaRPr lang="es-CO"/>
        </a:p>
      </dgm:t>
    </dgm:pt>
  </dgm:ptLst>
  <dgm:cxnLst>
    <dgm:cxn modelId="{5BC363EB-F8B1-4F7E-B5E7-0DBF8EB8D9A1}" type="presOf" srcId="{AC58244F-672A-4F05-B6E3-2913EE406489}" destId="{DA8DC958-68B8-40F2-A015-05A255AC7EB4}" srcOrd="0" destOrd="1" presId="urn:microsoft.com/office/officeart/2005/8/layout/radial2"/>
    <dgm:cxn modelId="{ABF98C15-2774-47EE-95B3-001A5709EB2B}" type="presOf" srcId="{8FCB35CD-101A-4772-93FB-D0C0089FCEB3}" destId="{DA8DC958-68B8-40F2-A015-05A255AC7EB4}" srcOrd="0" destOrd="2" presId="urn:microsoft.com/office/officeart/2005/8/layout/radial2"/>
    <dgm:cxn modelId="{D3DFCC90-B275-47A7-9D2A-B28492310786}" type="presOf" srcId="{A980984B-E245-43AC-BABA-1D3F4280E21D}" destId="{0327F398-CB9F-4AA9-A7A2-76E0A05A6E95}" srcOrd="0" destOrd="0" presId="urn:microsoft.com/office/officeart/2005/8/layout/radial2"/>
    <dgm:cxn modelId="{B8ABD46F-C821-4AF7-82B4-78E907C965C9}" srcId="{E24F0937-5C30-4822-A443-7B95595B0D7D}" destId="{8FCB35CD-101A-4772-93FB-D0C0089FCEB3}" srcOrd="2" destOrd="0" parTransId="{97C4C740-0C18-4FA3-A843-0318FA5C9B95}" sibTransId="{AB1F17B1-3CFB-4C67-B220-A8762F13AB6F}"/>
    <dgm:cxn modelId="{FBB3CE02-2408-43AA-994F-7910CF5639B8}" srcId="{E24F0937-5C30-4822-A443-7B95595B0D7D}" destId="{AC58244F-672A-4F05-B6E3-2913EE406489}" srcOrd="1" destOrd="0" parTransId="{B0D6EF91-1EE1-4E9E-8768-6376CCCB4F1F}" sibTransId="{9E08ABC4-3B9E-4926-98FD-7810A24EDCBF}"/>
    <dgm:cxn modelId="{6AC966B8-F6C5-4E3B-9BB6-3633726FE81C}" srcId="{06383B0F-00B8-40B9-9C71-221AE5B58A68}" destId="{E24F0937-5C30-4822-A443-7B95595B0D7D}" srcOrd="0" destOrd="0" parTransId="{A980984B-E245-43AC-BABA-1D3F4280E21D}" sibTransId="{959AD1DB-9412-4CE4-92F1-9E282D36035E}"/>
    <dgm:cxn modelId="{00A42E70-3468-4DA6-8C32-A46AD0A4944B}" type="presOf" srcId="{850D89C1-47BB-4DF2-9DA8-3C6A4CF9881C}" destId="{DA8DC958-68B8-40F2-A015-05A255AC7EB4}" srcOrd="0" destOrd="0" presId="urn:microsoft.com/office/officeart/2005/8/layout/radial2"/>
    <dgm:cxn modelId="{DFD3B736-F983-4900-B611-A888136A0FE4}" type="presOf" srcId="{E24F0937-5C30-4822-A443-7B95595B0D7D}" destId="{31A4699A-36FD-452B-9B85-DF4A32475C38}" srcOrd="0" destOrd="0" presId="urn:microsoft.com/office/officeart/2005/8/layout/radial2"/>
    <dgm:cxn modelId="{2A71E8AD-F61B-4E64-83B8-A605DAD5E6C7}" type="presOf" srcId="{06383B0F-00B8-40B9-9C71-221AE5B58A68}" destId="{736CAA62-7FDF-4ECC-8D5B-3D8910EA7DDD}" srcOrd="0" destOrd="0" presId="urn:microsoft.com/office/officeart/2005/8/layout/radial2"/>
    <dgm:cxn modelId="{5ED8AD66-0BE0-4E84-91BA-51D9354905ED}" srcId="{E24F0937-5C30-4822-A443-7B95595B0D7D}" destId="{850D89C1-47BB-4DF2-9DA8-3C6A4CF9881C}" srcOrd="0" destOrd="0" parTransId="{FEF481D2-C81D-4F86-9D9A-33FAF0C88505}" sibTransId="{73EC805F-2B3C-4910-B49D-4FFCA6F6CA14}"/>
    <dgm:cxn modelId="{60DCC3F2-5081-4ED7-BB8D-E659210A64E0}" type="presParOf" srcId="{736CAA62-7FDF-4ECC-8D5B-3D8910EA7DDD}" destId="{4DE3AF81-E32F-4EFE-9A39-54C57045C34E}" srcOrd="0" destOrd="0" presId="urn:microsoft.com/office/officeart/2005/8/layout/radial2"/>
    <dgm:cxn modelId="{9DFC9FA2-65A0-4DC8-BAB2-AC51A530FC8D}" type="presParOf" srcId="{4DE3AF81-E32F-4EFE-9A39-54C57045C34E}" destId="{10023DC7-5199-4BD7-9E58-D04C34C5579D}" srcOrd="0" destOrd="0" presId="urn:microsoft.com/office/officeart/2005/8/layout/radial2"/>
    <dgm:cxn modelId="{510601C3-0D7B-47DC-9BB0-09EA04F49AEF}" type="presParOf" srcId="{10023DC7-5199-4BD7-9E58-D04C34C5579D}" destId="{0E7F8D15-7968-42F3-AD3A-3D954DD0BB0F}" srcOrd="0" destOrd="0" presId="urn:microsoft.com/office/officeart/2005/8/layout/radial2"/>
    <dgm:cxn modelId="{6C9AE4E3-546B-428E-95B7-E5DC1EAB3A1F}" type="presParOf" srcId="{10023DC7-5199-4BD7-9E58-D04C34C5579D}" destId="{2826CDB6-40D7-4261-887E-691B8660B449}" srcOrd="1" destOrd="0" presId="urn:microsoft.com/office/officeart/2005/8/layout/radial2"/>
    <dgm:cxn modelId="{3CF37E20-43F8-4198-A63D-914C94F06A42}" type="presParOf" srcId="{4DE3AF81-E32F-4EFE-9A39-54C57045C34E}" destId="{0327F398-CB9F-4AA9-A7A2-76E0A05A6E95}" srcOrd="1" destOrd="0" presId="urn:microsoft.com/office/officeart/2005/8/layout/radial2"/>
    <dgm:cxn modelId="{874E1CC0-4BCF-4976-A3FB-9834C8C5C33B}" type="presParOf" srcId="{4DE3AF81-E32F-4EFE-9A39-54C57045C34E}" destId="{3B4F4612-FAE0-4442-A06B-3AFD0BAE8B41}" srcOrd="2" destOrd="0" presId="urn:microsoft.com/office/officeart/2005/8/layout/radial2"/>
    <dgm:cxn modelId="{69F0D4E5-8E55-4CB7-ACE2-75DDB04E66D5}" type="presParOf" srcId="{3B4F4612-FAE0-4442-A06B-3AFD0BAE8B41}" destId="{31A4699A-36FD-452B-9B85-DF4A32475C38}" srcOrd="0" destOrd="0" presId="urn:microsoft.com/office/officeart/2005/8/layout/radial2"/>
    <dgm:cxn modelId="{17B4838B-3FC2-48CC-86EC-37D2B0F0CED4}" type="presParOf" srcId="{3B4F4612-FAE0-4442-A06B-3AFD0BAE8B41}" destId="{DA8DC958-68B8-40F2-A015-05A255AC7EB4}"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55D69099-53D5-4E2C-80B9-89E19B1DD95A}" type="doc">
      <dgm:prSet loTypeId="urn:microsoft.com/office/officeart/2005/8/layout/vList4" loCatId="list" qsTypeId="urn:microsoft.com/office/officeart/2005/8/quickstyle/simple1" qsCatId="simple" csTypeId="urn:microsoft.com/office/officeart/2005/8/colors/accent1_1" csCatId="accent1" phldr="1"/>
      <dgm:spPr/>
    </dgm:pt>
    <dgm:pt modelId="{D807997E-E8DE-46F1-8CBE-CA072E98D4DA}">
      <dgm:prSet phldrT="[Texto]"/>
      <dgm:spPr/>
      <dgm:t>
        <a:bodyPr/>
        <a:lstStyle/>
        <a:p>
          <a:r>
            <a:rPr lang="es-CO" b="1" dirty="0" smtClean="0">
              <a:solidFill>
                <a:srgbClr val="002060"/>
              </a:solidFill>
              <a:latin typeface="Arial Narrow" panose="020B0606020202030204" pitchFamily="34" charset="0"/>
            </a:rPr>
            <a:t>Frente a sus estudiantes </a:t>
          </a:r>
        </a:p>
        <a:p>
          <a:r>
            <a:rPr lang="es-CO" dirty="0" smtClean="0">
              <a:solidFill>
                <a:srgbClr val="002060"/>
              </a:solidFill>
              <a:latin typeface="Arial Narrow" panose="020B0606020202030204" pitchFamily="34" charset="0"/>
            </a:rPr>
            <a:t>Gestionar el currículo mediante la planificación, la evaluación y la revisión posterior; establecer relaciones con alumnos y otros agentes; dominar el contenido.</a:t>
          </a:r>
          <a:endParaRPr lang="es-CO" dirty="0">
            <a:solidFill>
              <a:srgbClr val="002060"/>
            </a:solidFill>
            <a:latin typeface="Arial Narrow" panose="020B0606020202030204" pitchFamily="34" charset="0"/>
          </a:endParaRPr>
        </a:p>
      </dgm:t>
    </dgm:pt>
    <dgm:pt modelId="{DA5D7F5F-37D7-4F17-8A98-1332A400E478}" type="parTrans" cxnId="{56C44D33-0E7B-4ABD-B341-0CFB9BB827EF}">
      <dgm:prSet/>
      <dgm:spPr/>
      <dgm:t>
        <a:bodyPr/>
        <a:lstStyle/>
        <a:p>
          <a:endParaRPr lang="es-CO"/>
        </a:p>
      </dgm:t>
    </dgm:pt>
    <dgm:pt modelId="{3BD120AC-4F01-4FE2-804B-98B99689F2DF}" type="sibTrans" cxnId="{56C44D33-0E7B-4ABD-B341-0CFB9BB827EF}">
      <dgm:prSet/>
      <dgm:spPr/>
      <dgm:t>
        <a:bodyPr/>
        <a:lstStyle/>
        <a:p>
          <a:endParaRPr lang="es-CO"/>
        </a:p>
      </dgm:t>
    </dgm:pt>
    <dgm:pt modelId="{302454C5-B7BB-4055-98E8-948A47203D3C}">
      <dgm:prSet phldrT="[Texto]"/>
      <dgm:spPr/>
      <dgm:t>
        <a:bodyPr/>
        <a:lstStyle/>
        <a:p>
          <a:r>
            <a:rPr lang="es-CO" dirty="0" smtClean="0">
              <a:solidFill>
                <a:srgbClr val="002060"/>
              </a:solidFill>
              <a:latin typeface="Arial Narrow" panose="020B0606020202030204" pitchFamily="34" charset="0"/>
            </a:rPr>
            <a:t> </a:t>
          </a:r>
          <a:r>
            <a:rPr lang="es-CO" b="1" dirty="0" smtClean="0">
              <a:solidFill>
                <a:srgbClr val="002060"/>
              </a:solidFill>
              <a:latin typeface="Arial Narrow" panose="020B0606020202030204" pitchFamily="34" charset="0"/>
            </a:rPr>
            <a:t>Frente a los colegas </a:t>
          </a:r>
        </a:p>
        <a:p>
          <a:r>
            <a:rPr lang="es-CO" dirty="0" smtClean="0">
              <a:solidFill>
                <a:srgbClr val="002060"/>
              </a:solidFill>
              <a:latin typeface="Arial Narrow" panose="020B0606020202030204" pitchFamily="34" charset="0"/>
            </a:rPr>
            <a:t> Escuchar activamente, facilitar las reuniones, mantener una discusión de grupo, decidir sobre un curso de acción y supervisar los progresos... </a:t>
          </a:r>
          <a:endParaRPr lang="es-CO" dirty="0">
            <a:solidFill>
              <a:srgbClr val="002060"/>
            </a:solidFill>
            <a:latin typeface="Arial Narrow" panose="020B0606020202030204" pitchFamily="34" charset="0"/>
          </a:endParaRPr>
        </a:p>
      </dgm:t>
    </dgm:pt>
    <dgm:pt modelId="{60CBBC33-2FAD-41FF-A55E-D6D423F7B518}" type="parTrans" cxnId="{FBF1EEBE-2A4F-401F-A685-5360D8CDC0A6}">
      <dgm:prSet/>
      <dgm:spPr/>
      <dgm:t>
        <a:bodyPr/>
        <a:lstStyle/>
        <a:p>
          <a:endParaRPr lang="es-CO"/>
        </a:p>
      </dgm:t>
    </dgm:pt>
    <dgm:pt modelId="{980C600B-DCF1-4DE0-AC1D-87ABC8C280B8}" type="sibTrans" cxnId="{FBF1EEBE-2A4F-401F-A685-5360D8CDC0A6}">
      <dgm:prSet/>
      <dgm:spPr/>
      <dgm:t>
        <a:bodyPr/>
        <a:lstStyle/>
        <a:p>
          <a:endParaRPr lang="es-CO"/>
        </a:p>
      </dgm:t>
    </dgm:pt>
    <dgm:pt modelId="{2F1915DF-299F-423B-B5B1-BA69AEA431D4}" type="pres">
      <dgm:prSet presAssocID="{55D69099-53D5-4E2C-80B9-89E19B1DD95A}" presName="linear" presStyleCnt="0">
        <dgm:presLayoutVars>
          <dgm:dir/>
          <dgm:resizeHandles val="exact"/>
        </dgm:presLayoutVars>
      </dgm:prSet>
      <dgm:spPr/>
    </dgm:pt>
    <dgm:pt modelId="{9C7F30B2-423E-4922-A551-1C3EB952F585}" type="pres">
      <dgm:prSet presAssocID="{D807997E-E8DE-46F1-8CBE-CA072E98D4DA}" presName="comp" presStyleCnt="0"/>
      <dgm:spPr/>
    </dgm:pt>
    <dgm:pt modelId="{F8DF2A27-F931-4B5E-84F7-9A0EDDBADD0B}" type="pres">
      <dgm:prSet presAssocID="{D807997E-E8DE-46F1-8CBE-CA072E98D4DA}" presName="box" presStyleLbl="node1" presStyleIdx="0" presStyleCnt="2"/>
      <dgm:spPr/>
      <dgm:t>
        <a:bodyPr/>
        <a:lstStyle/>
        <a:p>
          <a:endParaRPr lang="es-CO"/>
        </a:p>
      </dgm:t>
    </dgm:pt>
    <dgm:pt modelId="{0D89BD65-1043-432D-8AD0-BFAB38F6BBE9}" type="pres">
      <dgm:prSet presAssocID="{D807997E-E8DE-46F1-8CBE-CA072E98D4DA}" presName="img" presStyleLbl="fgImgPlace1" presStyleIdx="0" presStyleCnt="2"/>
      <dgm:spPr>
        <a:blipFill rotWithShape="1">
          <a:blip xmlns:r="http://schemas.openxmlformats.org/officeDocument/2006/relationships" r:embed="rId1"/>
          <a:stretch>
            <a:fillRect/>
          </a:stretch>
        </a:blipFill>
      </dgm:spPr>
    </dgm:pt>
    <dgm:pt modelId="{9BBF1C7A-F85A-4215-9225-71089D10ECDE}" type="pres">
      <dgm:prSet presAssocID="{D807997E-E8DE-46F1-8CBE-CA072E98D4DA}" presName="text" presStyleLbl="node1" presStyleIdx="0" presStyleCnt="2">
        <dgm:presLayoutVars>
          <dgm:bulletEnabled val="1"/>
        </dgm:presLayoutVars>
      </dgm:prSet>
      <dgm:spPr/>
      <dgm:t>
        <a:bodyPr/>
        <a:lstStyle/>
        <a:p>
          <a:endParaRPr lang="es-CO"/>
        </a:p>
      </dgm:t>
    </dgm:pt>
    <dgm:pt modelId="{092D54B9-0B31-4140-9688-591EBC110032}" type="pres">
      <dgm:prSet presAssocID="{3BD120AC-4F01-4FE2-804B-98B99689F2DF}" presName="spacer" presStyleCnt="0"/>
      <dgm:spPr/>
    </dgm:pt>
    <dgm:pt modelId="{49B61317-2EA3-4B73-881F-FC87843D3109}" type="pres">
      <dgm:prSet presAssocID="{302454C5-B7BB-4055-98E8-948A47203D3C}" presName="comp" presStyleCnt="0"/>
      <dgm:spPr/>
    </dgm:pt>
    <dgm:pt modelId="{5CF64475-8098-4D42-B6D3-E21B516E90AF}" type="pres">
      <dgm:prSet presAssocID="{302454C5-B7BB-4055-98E8-948A47203D3C}" presName="box" presStyleLbl="node1" presStyleIdx="1" presStyleCnt="2"/>
      <dgm:spPr/>
      <dgm:t>
        <a:bodyPr/>
        <a:lstStyle/>
        <a:p>
          <a:endParaRPr lang="es-CO"/>
        </a:p>
      </dgm:t>
    </dgm:pt>
    <dgm:pt modelId="{AFA73F59-C934-41BA-AD23-988F28855A1A}" type="pres">
      <dgm:prSet presAssocID="{302454C5-B7BB-4055-98E8-948A47203D3C}" presName="img" presStyleLbl="fgImgPlace1" presStyleIdx="1" presStyleCnt="2"/>
      <dgm:spPr>
        <a:blipFill rotWithShape="1">
          <a:blip xmlns:r="http://schemas.openxmlformats.org/officeDocument/2006/relationships" r:embed="rId2"/>
          <a:stretch>
            <a:fillRect/>
          </a:stretch>
        </a:blipFill>
      </dgm:spPr>
    </dgm:pt>
    <dgm:pt modelId="{4CB58DD0-5F96-4D79-BF75-1E5A2459B01B}" type="pres">
      <dgm:prSet presAssocID="{302454C5-B7BB-4055-98E8-948A47203D3C}" presName="text" presStyleLbl="node1" presStyleIdx="1" presStyleCnt="2">
        <dgm:presLayoutVars>
          <dgm:bulletEnabled val="1"/>
        </dgm:presLayoutVars>
      </dgm:prSet>
      <dgm:spPr/>
      <dgm:t>
        <a:bodyPr/>
        <a:lstStyle/>
        <a:p>
          <a:endParaRPr lang="es-CO"/>
        </a:p>
      </dgm:t>
    </dgm:pt>
  </dgm:ptLst>
  <dgm:cxnLst>
    <dgm:cxn modelId="{FBF1EEBE-2A4F-401F-A685-5360D8CDC0A6}" srcId="{55D69099-53D5-4E2C-80B9-89E19B1DD95A}" destId="{302454C5-B7BB-4055-98E8-948A47203D3C}" srcOrd="1" destOrd="0" parTransId="{60CBBC33-2FAD-41FF-A55E-D6D423F7B518}" sibTransId="{980C600B-DCF1-4DE0-AC1D-87ABC8C280B8}"/>
    <dgm:cxn modelId="{3238E4F9-EE73-4362-ADF8-8E019A710070}" type="presOf" srcId="{D807997E-E8DE-46F1-8CBE-CA072E98D4DA}" destId="{9BBF1C7A-F85A-4215-9225-71089D10ECDE}" srcOrd="1" destOrd="0" presId="urn:microsoft.com/office/officeart/2005/8/layout/vList4"/>
    <dgm:cxn modelId="{1DAF846E-0448-46E6-B63C-533CF48F7EE6}" type="presOf" srcId="{55D69099-53D5-4E2C-80B9-89E19B1DD95A}" destId="{2F1915DF-299F-423B-B5B1-BA69AEA431D4}" srcOrd="0" destOrd="0" presId="urn:microsoft.com/office/officeart/2005/8/layout/vList4"/>
    <dgm:cxn modelId="{F9BB7252-1715-42D6-993E-95C29ABB3B31}" type="presOf" srcId="{D807997E-E8DE-46F1-8CBE-CA072E98D4DA}" destId="{F8DF2A27-F931-4B5E-84F7-9A0EDDBADD0B}" srcOrd="0" destOrd="0" presId="urn:microsoft.com/office/officeart/2005/8/layout/vList4"/>
    <dgm:cxn modelId="{7BCF1C74-54E0-41A3-82A0-DBCF46724A86}" type="presOf" srcId="{302454C5-B7BB-4055-98E8-948A47203D3C}" destId="{5CF64475-8098-4D42-B6D3-E21B516E90AF}" srcOrd="0" destOrd="0" presId="urn:microsoft.com/office/officeart/2005/8/layout/vList4"/>
    <dgm:cxn modelId="{56C44D33-0E7B-4ABD-B341-0CFB9BB827EF}" srcId="{55D69099-53D5-4E2C-80B9-89E19B1DD95A}" destId="{D807997E-E8DE-46F1-8CBE-CA072E98D4DA}" srcOrd="0" destOrd="0" parTransId="{DA5D7F5F-37D7-4F17-8A98-1332A400E478}" sibTransId="{3BD120AC-4F01-4FE2-804B-98B99689F2DF}"/>
    <dgm:cxn modelId="{E1752977-10C9-47FD-B257-3E33EC89EB6D}" type="presOf" srcId="{302454C5-B7BB-4055-98E8-948A47203D3C}" destId="{4CB58DD0-5F96-4D79-BF75-1E5A2459B01B}" srcOrd="1" destOrd="0" presId="urn:microsoft.com/office/officeart/2005/8/layout/vList4"/>
    <dgm:cxn modelId="{9AAF85FB-C4ED-4C4A-AB41-B1C02EA43AD5}" type="presParOf" srcId="{2F1915DF-299F-423B-B5B1-BA69AEA431D4}" destId="{9C7F30B2-423E-4922-A551-1C3EB952F585}" srcOrd="0" destOrd="0" presId="urn:microsoft.com/office/officeart/2005/8/layout/vList4"/>
    <dgm:cxn modelId="{D6DBFC8D-9DFB-4D9A-AC52-CE474C5A8E6E}" type="presParOf" srcId="{9C7F30B2-423E-4922-A551-1C3EB952F585}" destId="{F8DF2A27-F931-4B5E-84F7-9A0EDDBADD0B}" srcOrd="0" destOrd="0" presId="urn:microsoft.com/office/officeart/2005/8/layout/vList4"/>
    <dgm:cxn modelId="{226C8085-A222-4112-876A-633AAE6D6951}" type="presParOf" srcId="{9C7F30B2-423E-4922-A551-1C3EB952F585}" destId="{0D89BD65-1043-432D-8AD0-BFAB38F6BBE9}" srcOrd="1" destOrd="0" presId="urn:microsoft.com/office/officeart/2005/8/layout/vList4"/>
    <dgm:cxn modelId="{68E5BB92-38B5-40BC-9FEC-882D78F8BAC7}" type="presParOf" srcId="{9C7F30B2-423E-4922-A551-1C3EB952F585}" destId="{9BBF1C7A-F85A-4215-9225-71089D10ECDE}" srcOrd="2" destOrd="0" presId="urn:microsoft.com/office/officeart/2005/8/layout/vList4"/>
    <dgm:cxn modelId="{9029EFE2-1427-4236-A1D6-585BBA0D3D31}" type="presParOf" srcId="{2F1915DF-299F-423B-B5B1-BA69AEA431D4}" destId="{092D54B9-0B31-4140-9688-591EBC110032}" srcOrd="1" destOrd="0" presId="urn:microsoft.com/office/officeart/2005/8/layout/vList4"/>
    <dgm:cxn modelId="{1B77D034-7082-4113-A417-75D5FAF70822}" type="presParOf" srcId="{2F1915DF-299F-423B-B5B1-BA69AEA431D4}" destId="{49B61317-2EA3-4B73-881F-FC87843D3109}" srcOrd="2" destOrd="0" presId="urn:microsoft.com/office/officeart/2005/8/layout/vList4"/>
    <dgm:cxn modelId="{5DBBD243-8BCC-435D-82BE-C3DA4C9CC766}" type="presParOf" srcId="{49B61317-2EA3-4B73-881F-FC87843D3109}" destId="{5CF64475-8098-4D42-B6D3-E21B516E90AF}" srcOrd="0" destOrd="0" presId="urn:microsoft.com/office/officeart/2005/8/layout/vList4"/>
    <dgm:cxn modelId="{EB424227-5D70-476E-BBBD-D8FA01B59769}" type="presParOf" srcId="{49B61317-2EA3-4B73-881F-FC87843D3109}" destId="{AFA73F59-C934-41BA-AD23-988F28855A1A}" srcOrd="1" destOrd="0" presId="urn:microsoft.com/office/officeart/2005/8/layout/vList4"/>
    <dgm:cxn modelId="{4B6E9D29-C9F3-4197-8A26-F2EACD78A81F}" type="presParOf" srcId="{49B61317-2EA3-4B73-881F-FC87843D3109}" destId="{4CB58DD0-5F96-4D79-BF75-1E5A2459B01B}"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83DE5CE-423A-4F21-BCFB-396540586536}" type="doc">
      <dgm:prSet loTypeId="urn:microsoft.com/office/officeart/2005/8/layout/hList7" loCatId="process" qsTypeId="urn:microsoft.com/office/officeart/2005/8/quickstyle/3d3" qsCatId="3D" csTypeId="urn:microsoft.com/office/officeart/2005/8/colors/accent1_1" csCatId="accent1" phldr="1"/>
      <dgm:spPr/>
      <dgm:t>
        <a:bodyPr/>
        <a:lstStyle/>
        <a:p>
          <a:endParaRPr lang="es-CO"/>
        </a:p>
      </dgm:t>
    </dgm:pt>
    <dgm:pt modelId="{0AE7AADD-CD5D-4B5A-AB94-8D11DAB48946}">
      <dgm:prSet custT="1"/>
      <dgm:spPr/>
      <dgm:t>
        <a:bodyPr/>
        <a:lstStyle/>
        <a:p>
          <a:pPr rtl="0"/>
          <a:r>
            <a:rPr lang="es-CO" sz="2000" b="0" dirty="0" smtClean="0">
              <a:solidFill>
                <a:srgbClr val="002060"/>
              </a:solidFill>
              <a:latin typeface="Arial Narrow" panose="020B0606020202030204" pitchFamily="34" charset="0"/>
            </a:rPr>
            <a:t>Si el liderazgo consiste en crear las condiciones y los contextos para que los docentes aprendan nuevas prácticas, en una organización que aprende, como comunidad profesional. </a:t>
          </a:r>
          <a:endParaRPr lang="es-CO" sz="2000" b="0" dirty="0">
            <a:solidFill>
              <a:srgbClr val="002060"/>
            </a:solidFill>
            <a:latin typeface="Arial Narrow" panose="020B0606020202030204" pitchFamily="34" charset="0"/>
          </a:endParaRPr>
        </a:p>
      </dgm:t>
    </dgm:pt>
    <dgm:pt modelId="{12B464EC-5BEC-4ED6-ACE5-37FBD91881A5}" type="parTrans" cxnId="{9B67CE65-5290-4E70-8864-E2DB4F3A1BC8}">
      <dgm:prSet/>
      <dgm:spPr/>
      <dgm:t>
        <a:bodyPr/>
        <a:lstStyle/>
        <a:p>
          <a:endParaRPr lang="es-CO" sz="2000"/>
        </a:p>
      </dgm:t>
    </dgm:pt>
    <dgm:pt modelId="{3EB6A505-14BA-4AA4-B2AB-512810DE0CDB}" type="sibTrans" cxnId="{9B67CE65-5290-4E70-8864-E2DB4F3A1BC8}">
      <dgm:prSet custT="1"/>
      <dgm:spPr/>
      <dgm:t>
        <a:bodyPr/>
        <a:lstStyle/>
        <a:p>
          <a:endParaRPr lang="es-CO" sz="2000"/>
        </a:p>
      </dgm:t>
    </dgm:pt>
    <dgm:pt modelId="{A7C8387F-96E7-4004-8180-F43F0C2EBE15}">
      <dgm:prSet custT="1"/>
      <dgm:spPr/>
      <dgm:t>
        <a:bodyPr/>
        <a:lstStyle/>
        <a:p>
          <a:pPr rtl="0"/>
          <a:endParaRPr lang="es-CO" sz="2000" b="0" dirty="0" smtClean="0">
            <a:solidFill>
              <a:srgbClr val="002060"/>
            </a:solidFill>
            <a:latin typeface="Arial Narrow" panose="020B0606020202030204" pitchFamily="34" charset="0"/>
          </a:endParaRPr>
        </a:p>
        <a:p>
          <a:pPr rtl="0"/>
          <a:endParaRPr lang="es-CO" sz="2000" b="0" dirty="0" smtClean="0">
            <a:solidFill>
              <a:srgbClr val="002060"/>
            </a:solidFill>
            <a:latin typeface="Arial Narrow" panose="020B0606020202030204" pitchFamily="34" charset="0"/>
          </a:endParaRPr>
        </a:p>
        <a:p>
          <a:pPr rtl="0"/>
          <a:endParaRPr lang="es-CO" sz="2000" b="0" dirty="0" smtClean="0">
            <a:solidFill>
              <a:srgbClr val="002060"/>
            </a:solidFill>
            <a:latin typeface="Arial Narrow" panose="020B0606020202030204" pitchFamily="34" charset="0"/>
          </a:endParaRPr>
        </a:p>
        <a:p>
          <a:pPr rtl="0"/>
          <a:r>
            <a:rPr lang="es-CO" sz="2000" b="0" dirty="0" err="1" smtClean="0">
              <a:solidFill>
                <a:srgbClr val="002060"/>
              </a:solidFill>
              <a:latin typeface="Arial Narrow" panose="020B0606020202030204" pitchFamily="34" charset="0"/>
            </a:rPr>
            <a:t>Elmore</a:t>
          </a:r>
          <a:r>
            <a:rPr lang="es-CO" sz="2000" b="0" dirty="0" smtClean="0">
              <a:solidFill>
                <a:srgbClr val="002060"/>
              </a:solidFill>
              <a:latin typeface="Arial Narrow" panose="020B0606020202030204" pitchFamily="34" charset="0"/>
            </a:rPr>
            <a:t> (2010)defiende que «</a:t>
          </a:r>
          <a:r>
            <a:rPr lang="es-CO" sz="2000" b="1" dirty="0" smtClean="0">
              <a:solidFill>
                <a:srgbClr val="002060"/>
              </a:solidFill>
              <a:latin typeface="Arial Narrow" panose="020B0606020202030204" pitchFamily="34" charset="0"/>
            </a:rPr>
            <a:t>si el objetivo del liderazgo es la mejora de la práctica y del desempeño docente, entonces las competencias y los conocimientos realmente importantes son aquellos relacionados con crear un entorno para el aprendizaje focalizado en expectativas claras para la docencia. Todas las demás destrezas son instrumentales» </a:t>
          </a:r>
          <a:r>
            <a:rPr lang="es-CO" sz="2000" b="0" dirty="0" smtClean="0">
              <a:solidFill>
                <a:srgbClr val="002060"/>
              </a:solidFill>
              <a:latin typeface="Arial Narrow" panose="020B0606020202030204" pitchFamily="34" charset="0"/>
            </a:rPr>
            <a:t>(p. 124</a:t>
          </a:r>
        </a:p>
        <a:p>
          <a:pPr rtl="0"/>
          <a:endParaRPr lang="es-CO" sz="2000" b="0" dirty="0" smtClean="0">
            <a:solidFill>
              <a:srgbClr val="002060"/>
            </a:solidFill>
            <a:latin typeface="Arial Narrow" panose="020B0606020202030204" pitchFamily="34" charset="0"/>
          </a:endParaRPr>
        </a:p>
        <a:p>
          <a:pPr rtl="0"/>
          <a:r>
            <a:rPr lang="es-CO" sz="2000" b="0" dirty="0" smtClean="0">
              <a:solidFill>
                <a:srgbClr val="002060"/>
              </a:solidFill>
              <a:latin typeface="Arial Narrow" panose="020B0606020202030204" pitchFamily="34" charset="0"/>
            </a:rPr>
            <a:t> </a:t>
          </a:r>
          <a:endParaRPr lang="es-CO" sz="2000" b="0" dirty="0">
            <a:solidFill>
              <a:srgbClr val="002060"/>
            </a:solidFill>
            <a:latin typeface="Arial Narrow" panose="020B0606020202030204" pitchFamily="34" charset="0"/>
          </a:endParaRPr>
        </a:p>
      </dgm:t>
    </dgm:pt>
    <dgm:pt modelId="{C6F92C16-048C-411C-8852-8AAFC94172C8}" type="parTrans" cxnId="{1756B3DB-87CC-47AD-AD5E-E73BFDD4525D}">
      <dgm:prSet/>
      <dgm:spPr/>
      <dgm:t>
        <a:bodyPr/>
        <a:lstStyle/>
        <a:p>
          <a:endParaRPr lang="es-CO" sz="2000"/>
        </a:p>
      </dgm:t>
    </dgm:pt>
    <dgm:pt modelId="{B06A4F83-D297-467A-AC63-6D28EFA333A8}" type="sibTrans" cxnId="{1756B3DB-87CC-47AD-AD5E-E73BFDD4525D}">
      <dgm:prSet/>
      <dgm:spPr/>
      <dgm:t>
        <a:bodyPr/>
        <a:lstStyle/>
        <a:p>
          <a:endParaRPr lang="es-CO" sz="2000"/>
        </a:p>
      </dgm:t>
    </dgm:pt>
    <dgm:pt modelId="{88FB0ABC-9199-4A13-9ED8-4C232051B971}" type="pres">
      <dgm:prSet presAssocID="{E83DE5CE-423A-4F21-BCFB-396540586536}" presName="Name0" presStyleCnt="0">
        <dgm:presLayoutVars>
          <dgm:dir/>
          <dgm:resizeHandles val="exact"/>
        </dgm:presLayoutVars>
      </dgm:prSet>
      <dgm:spPr/>
      <dgm:t>
        <a:bodyPr/>
        <a:lstStyle/>
        <a:p>
          <a:endParaRPr lang="es-CO"/>
        </a:p>
      </dgm:t>
    </dgm:pt>
    <dgm:pt modelId="{9B563420-8604-4F9B-8FF2-997C04657F66}" type="pres">
      <dgm:prSet presAssocID="{E83DE5CE-423A-4F21-BCFB-396540586536}" presName="fgShape" presStyleLbl="fgShp" presStyleIdx="0" presStyleCnt="1" custLinFactNeighborX="468" custLinFactNeighborY="20884"/>
      <dgm:spPr/>
      <dgm:t>
        <a:bodyPr/>
        <a:lstStyle/>
        <a:p>
          <a:endParaRPr lang="es-CO"/>
        </a:p>
      </dgm:t>
    </dgm:pt>
    <dgm:pt modelId="{00D6FB33-EBB7-4F56-A79C-4C392268AE63}" type="pres">
      <dgm:prSet presAssocID="{E83DE5CE-423A-4F21-BCFB-396540586536}" presName="linComp" presStyleCnt="0"/>
      <dgm:spPr/>
      <dgm:t>
        <a:bodyPr/>
        <a:lstStyle/>
        <a:p>
          <a:endParaRPr lang="es-CO"/>
        </a:p>
      </dgm:t>
    </dgm:pt>
    <dgm:pt modelId="{9F390DFA-11DA-4DA3-8673-6DD253B58151}" type="pres">
      <dgm:prSet presAssocID="{0AE7AADD-CD5D-4B5A-AB94-8D11DAB48946}" presName="compNode" presStyleCnt="0"/>
      <dgm:spPr/>
      <dgm:t>
        <a:bodyPr/>
        <a:lstStyle/>
        <a:p>
          <a:endParaRPr lang="es-CO"/>
        </a:p>
      </dgm:t>
    </dgm:pt>
    <dgm:pt modelId="{64BE5C73-5942-42E4-926C-163C42CD6BE9}" type="pres">
      <dgm:prSet presAssocID="{0AE7AADD-CD5D-4B5A-AB94-8D11DAB48946}" presName="bkgdShape" presStyleLbl="node1" presStyleIdx="0" presStyleCnt="2"/>
      <dgm:spPr/>
      <dgm:t>
        <a:bodyPr/>
        <a:lstStyle/>
        <a:p>
          <a:endParaRPr lang="es-CO"/>
        </a:p>
      </dgm:t>
    </dgm:pt>
    <dgm:pt modelId="{E0778DFD-CC96-4EAB-9789-82EE7EDB4F88}" type="pres">
      <dgm:prSet presAssocID="{0AE7AADD-CD5D-4B5A-AB94-8D11DAB48946}" presName="nodeTx" presStyleLbl="node1" presStyleIdx="0" presStyleCnt="2">
        <dgm:presLayoutVars>
          <dgm:bulletEnabled val="1"/>
        </dgm:presLayoutVars>
      </dgm:prSet>
      <dgm:spPr/>
      <dgm:t>
        <a:bodyPr/>
        <a:lstStyle/>
        <a:p>
          <a:endParaRPr lang="es-CO"/>
        </a:p>
      </dgm:t>
    </dgm:pt>
    <dgm:pt modelId="{68AD71CF-1E7A-4D41-8CE1-ACCAB560E814}" type="pres">
      <dgm:prSet presAssocID="{0AE7AADD-CD5D-4B5A-AB94-8D11DAB48946}" presName="invisiNode" presStyleLbl="node1" presStyleIdx="0" presStyleCnt="2"/>
      <dgm:spPr/>
      <dgm:t>
        <a:bodyPr/>
        <a:lstStyle/>
        <a:p>
          <a:endParaRPr lang="es-CO"/>
        </a:p>
      </dgm:t>
    </dgm:pt>
    <dgm:pt modelId="{9000E811-B524-4DDB-8881-55C40AC66D5F}" type="pres">
      <dgm:prSet presAssocID="{0AE7AADD-CD5D-4B5A-AB94-8D11DAB48946}" presName="imagNode" presStyleLbl="fgImgPlace1" presStyleIdx="0" presStyleCnt="2"/>
      <dgm:spPr>
        <a:blipFill rotWithShape="1">
          <a:blip xmlns:r="http://schemas.openxmlformats.org/officeDocument/2006/relationships" r:embed="rId1"/>
          <a:stretch>
            <a:fillRect/>
          </a:stretch>
        </a:blipFill>
      </dgm:spPr>
      <dgm:t>
        <a:bodyPr/>
        <a:lstStyle/>
        <a:p>
          <a:endParaRPr lang="es-CO"/>
        </a:p>
      </dgm:t>
    </dgm:pt>
    <dgm:pt modelId="{5C147272-0B54-4DCB-B0A6-0C84449CE10E}" type="pres">
      <dgm:prSet presAssocID="{3EB6A505-14BA-4AA4-B2AB-512810DE0CDB}" presName="sibTrans" presStyleLbl="sibTrans2D1" presStyleIdx="0" presStyleCnt="0"/>
      <dgm:spPr/>
      <dgm:t>
        <a:bodyPr/>
        <a:lstStyle/>
        <a:p>
          <a:endParaRPr lang="es-CO"/>
        </a:p>
      </dgm:t>
    </dgm:pt>
    <dgm:pt modelId="{98945C3E-ABCD-430D-9806-BDBDB8D23BD7}" type="pres">
      <dgm:prSet presAssocID="{A7C8387F-96E7-4004-8180-F43F0C2EBE15}" presName="compNode" presStyleCnt="0"/>
      <dgm:spPr/>
      <dgm:t>
        <a:bodyPr/>
        <a:lstStyle/>
        <a:p>
          <a:endParaRPr lang="es-CO"/>
        </a:p>
      </dgm:t>
    </dgm:pt>
    <dgm:pt modelId="{F75FD84C-2C63-45E3-BCA2-237712EE0B98}" type="pres">
      <dgm:prSet presAssocID="{A7C8387F-96E7-4004-8180-F43F0C2EBE15}" presName="bkgdShape" presStyleLbl="node1" presStyleIdx="1" presStyleCnt="2"/>
      <dgm:spPr/>
      <dgm:t>
        <a:bodyPr/>
        <a:lstStyle/>
        <a:p>
          <a:endParaRPr lang="es-CO"/>
        </a:p>
      </dgm:t>
    </dgm:pt>
    <dgm:pt modelId="{8911D436-240B-4006-911A-A782A9771C81}" type="pres">
      <dgm:prSet presAssocID="{A7C8387F-96E7-4004-8180-F43F0C2EBE15}" presName="nodeTx" presStyleLbl="node1" presStyleIdx="1" presStyleCnt="2">
        <dgm:presLayoutVars>
          <dgm:bulletEnabled val="1"/>
        </dgm:presLayoutVars>
      </dgm:prSet>
      <dgm:spPr/>
      <dgm:t>
        <a:bodyPr/>
        <a:lstStyle/>
        <a:p>
          <a:endParaRPr lang="es-CO"/>
        </a:p>
      </dgm:t>
    </dgm:pt>
    <dgm:pt modelId="{EE093FA8-DAD8-4EA3-A6FC-96EBBEF58C7B}" type="pres">
      <dgm:prSet presAssocID="{A7C8387F-96E7-4004-8180-F43F0C2EBE15}" presName="invisiNode" presStyleLbl="node1" presStyleIdx="1" presStyleCnt="2"/>
      <dgm:spPr/>
      <dgm:t>
        <a:bodyPr/>
        <a:lstStyle/>
        <a:p>
          <a:endParaRPr lang="es-CO"/>
        </a:p>
      </dgm:t>
    </dgm:pt>
    <dgm:pt modelId="{DC8F6001-7C8C-4F46-9237-1E93BD8E976F}" type="pres">
      <dgm:prSet presAssocID="{A7C8387F-96E7-4004-8180-F43F0C2EBE15}" presName="imagNode" presStyleLbl="fgImgPlace1" presStyleIdx="1" presStyleCnt="2"/>
      <dgm:spPr>
        <a:blipFill rotWithShape="1">
          <a:blip xmlns:r="http://schemas.openxmlformats.org/officeDocument/2006/relationships" r:embed="rId2"/>
          <a:stretch>
            <a:fillRect/>
          </a:stretch>
        </a:blipFill>
      </dgm:spPr>
      <dgm:t>
        <a:bodyPr/>
        <a:lstStyle/>
        <a:p>
          <a:endParaRPr lang="es-CO"/>
        </a:p>
      </dgm:t>
    </dgm:pt>
  </dgm:ptLst>
  <dgm:cxnLst>
    <dgm:cxn modelId="{8A63DE19-A144-4CE4-8110-4130975E4A9C}" type="presOf" srcId="{3EB6A505-14BA-4AA4-B2AB-512810DE0CDB}" destId="{5C147272-0B54-4DCB-B0A6-0C84449CE10E}" srcOrd="0" destOrd="0" presId="urn:microsoft.com/office/officeart/2005/8/layout/hList7"/>
    <dgm:cxn modelId="{F7CDF852-408E-457E-9B23-8EF5D6A93752}" type="presOf" srcId="{0AE7AADD-CD5D-4B5A-AB94-8D11DAB48946}" destId="{E0778DFD-CC96-4EAB-9789-82EE7EDB4F88}" srcOrd="1" destOrd="0" presId="urn:microsoft.com/office/officeart/2005/8/layout/hList7"/>
    <dgm:cxn modelId="{7FB44FAF-6B7E-4C2B-9152-E742FDC1D1AD}" type="presOf" srcId="{E83DE5CE-423A-4F21-BCFB-396540586536}" destId="{88FB0ABC-9199-4A13-9ED8-4C232051B971}" srcOrd="0" destOrd="0" presId="urn:microsoft.com/office/officeart/2005/8/layout/hList7"/>
    <dgm:cxn modelId="{18C4D7C7-EA81-4A22-AFAF-AF19FE8D1BD5}" type="presOf" srcId="{A7C8387F-96E7-4004-8180-F43F0C2EBE15}" destId="{F75FD84C-2C63-45E3-BCA2-237712EE0B98}" srcOrd="0" destOrd="0" presId="urn:microsoft.com/office/officeart/2005/8/layout/hList7"/>
    <dgm:cxn modelId="{4ABF67BC-EE98-41E0-9612-D1A01D53A317}" type="presOf" srcId="{A7C8387F-96E7-4004-8180-F43F0C2EBE15}" destId="{8911D436-240B-4006-911A-A782A9771C81}" srcOrd="1" destOrd="0" presId="urn:microsoft.com/office/officeart/2005/8/layout/hList7"/>
    <dgm:cxn modelId="{9B67CE65-5290-4E70-8864-E2DB4F3A1BC8}" srcId="{E83DE5CE-423A-4F21-BCFB-396540586536}" destId="{0AE7AADD-CD5D-4B5A-AB94-8D11DAB48946}" srcOrd="0" destOrd="0" parTransId="{12B464EC-5BEC-4ED6-ACE5-37FBD91881A5}" sibTransId="{3EB6A505-14BA-4AA4-B2AB-512810DE0CDB}"/>
    <dgm:cxn modelId="{1756B3DB-87CC-47AD-AD5E-E73BFDD4525D}" srcId="{E83DE5CE-423A-4F21-BCFB-396540586536}" destId="{A7C8387F-96E7-4004-8180-F43F0C2EBE15}" srcOrd="1" destOrd="0" parTransId="{C6F92C16-048C-411C-8852-8AAFC94172C8}" sibTransId="{B06A4F83-D297-467A-AC63-6D28EFA333A8}"/>
    <dgm:cxn modelId="{BC5F3D34-3BD0-4DD1-92B2-39022C6464D0}" type="presOf" srcId="{0AE7AADD-CD5D-4B5A-AB94-8D11DAB48946}" destId="{64BE5C73-5942-42E4-926C-163C42CD6BE9}" srcOrd="0" destOrd="0" presId="urn:microsoft.com/office/officeart/2005/8/layout/hList7"/>
    <dgm:cxn modelId="{F60DDFCD-C8CE-43B6-9E7D-4F181D8F43CF}" type="presParOf" srcId="{88FB0ABC-9199-4A13-9ED8-4C232051B971}" destId="{9B563420-8604-4F9B-8FF2-997C04657F66}" srcOrd="0" destOrd="0" presId="urn:microsoft.com/office/officeart/2005/8/layout/hList7"/>
    <dgm:cxn modelId="{CDF18737-35C2-4E38-8B94-07C813F1BF87}" type="presParOf" srcId="{88FB0ABC-9199-4A13-9ED8-4C232051B971}" destId="{00D6FB33-EBB7-4F56-A79C-4C392268AE63}" srcOrd="1" destOrd="0" presId="urn:microsoft.com/office/officeart/2005/8/layout/hList7"/>
    <dgm:cxn modelId="{5189FA27-C624-4DB6-B0F1-20FC5AC8625C}" type="presParOf" srcId="{00D6FB33-EBB7-4F56-A79C-4C392268AE63}" destId="{9F390DFA-11DA-4DA3-8673-6DD253B58151}" srcOrd="0" destOrd="0" presId="urn:microsoft.com/office/officeart/2005/8/layout/hList7"/>
    <dgm:cxn modelId="{7394FFB1-BEFE-4ED5-8F69-54C1CCBDAD55}" type="presParOf" srcId="{9F390DFA-11DA-4DA3-8673-6DD253B58151}" destId="{64BE5C73-5942-42E4-926C-163C42CD6BE9}" srcOrd="0" destOrd="0" presId="urn:microsoft.com/office/officeart/2005/8/layout/hList7"/>
    <dgm:cxn modelId="{3E8AC596-C385-49C0-B009-624BE5195F0A}" type="presParOf" srcId="{9F390DFA-11DA-4DA3-8673-6DD253B58151}" destId="{E0778DFD-CC96-4EAB-9789-82EE7EDB4F88}" srcOrd="1" destOrd="0" presId="urn:microsoft.com/office/officeart/2005/8/layout/hList7"/>
    <dgm:cxn modelId="{4C0FD950-ABFD-46D4-8186-3444135AEA70}" type="presParOf" srcId="{9F390DFA-11DA-4DA3-8673-6DD253B58151}" destId="{68AD71CF-1E7A-4D41-8CE1-ACCAB560E814}" srcOrd="2" destOrd="0" presId="urn:microsoft.com/office/officeart/2005/8/layout/hList7"/>
    <dgm:cxn modelId="{63615E94-2F99-4877-BF7B-47C2E94F2527}" type="presParOf" srcId="{9F390DFA-11DA-4DA3-8673-6DD253B58151}" destId="{9000E811-B524-4DDB-8881-55C40AC66D5F}" srcOrd="3" destOrd="0" presId="urn:microsoft.com/office/officeart/2005/8/layout/hList7"/>
    <dgm:cxn modelId="{DC56FAD2-CAE3-4A29-9C40-69752E43EB7D}" type="presParOf" srcId="{00D6FB33-EBB7-4F56-A79C-4C392268AE63}" destId="{5C147272-0B54-4DCB-B0A6-0C84449CE10E}" srcOrd="1" destOrd="0" presId="urn:microsoft.com/office/officeart/2005/8/layout/hList7"/>
    <dgm:cxn modelId="{FD43BF4A-E534-4E33-8F33-57D99B703945}" type="presParOf" srcId="{00D6FB33-EBB7-4F56-A79C-4C392268AE63}" destId="{98945C3E-ABCD-430D-9806-BDBDB8D23BD7}" srcOrd="2" destOrd="0" presId="urn:microsoft.com/office/officeart/2005/8/layout/hList7"/>
    <dgm:cxn modelId="{709092A0-598F-42C0-A54E-033FA5AE08C3}" type="presParOf" srcId="{98945C3E-ABCD-430D-9806-BDBDB8D23BD7}" destId="{F75FD84C-2C63-45E3-BCA2-237712EE0B98}" srcOrd="0" destOrd="0" presId="urn:microsoft.com/office/officeart/2005/8/layout/hList7"/>
    <dgm:cxn modelId="{AECB9D49-99A1-471A-A851-AB1C66401B38}" type="presParOf" srcId="{98945C3E-ABCD-430D-9806-BDBDB8D23BD7}" destId="{8911D436-240B-4006-911A-A782A9771C81}" srcOrd="1" destOrd="0" presId="urn:microsoft.com/office/officeart/2005/8/layout/hList7"/>
    <dgm:cxn modelId="{28A62FDF-0320-4FC9-81D7-459F000CA397}" type="presParOf" srcId="{98945C3E-ABCD-430D-9806-BDBDB8D23BD7}" destId="{EE093FA8-DAD8-4EA3-A6FC-96EBBEF58C7B}" srcOrd="2" destOrd="0" presId="urn:microsoft.com/office/officeart/2005/8/layout/hList7"/>
    <dgm:cxn modelId="{557B65EF-B44B-4336-A3A0-A5848012F0E3}" type="presParOf" srcId="{98945C3E-ABCD-430D-9806-BDBDB8D23BD7}" destId="{DC8F6001-7C8C-4F46-9237-1E93BD8E976F}"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AAA2728-B4F9-44A3-8638-78F43F50D34C}"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es-CO"/>
        </a:p>
      </dgm:t>
    </dgm:pt>
    <dgm:pt modelId="{4942B2AE-9069-4657-B7EA-A2346AE62D3C}">
      <dgm:prSet phldrT="[Texto]"/>
      <dgm:spPr/>
      <dgm:t>
        <a:bodyPr/>
        <a:lstStyle/>
        <a:p>
          <a:r>
            <a:rPr lang="es-CO" dirty="0" smtClean="0">
              <a:solidFill>
                <a:srgbClr val="002060"/>
              </a:solidFill>
              <a:latin typeface="Arial Narrow" panose="020B0606020202030204" pitchFamily="34" charset="0"/>
            </a:rPr>
            <a:t>Para que los directivos puedan cumplir con esta función de liderazgo pedagógico, el desarrollo del liderazgo tiene que ser algo incorporado al trabajo habitual, incrustado en la organización e integrado en el sistema» (</a:t>
          </a:r>
          <a:r>
            <a:rPr lang="es-CO" dirty="0" err="1" smtClean="0">
              <a:solidFill>
                <a:srgbClr val="002060"/>
              </a:solidFill>
              <a:latin typeface="Arial Narrow" panose="020B0606020202030204" pitchFamily="34" charset="0"/>
            </a:rPr>
            <a:t>Fullan</a:t>
          </a:r>
          <a:r>
            <a:rPr lang="es-CO" dirty="0" smtClean="0">
              <a:solidFill>
                <a:srgbClr val="002060"/>
              </a:solidFill>
              <a:latin typeface="Arial Narrow" panose="020B0606020202030204" pitchFamily="34" charset="0"/>
            </a:rPr>
            <a:t>, 2009: 45</a:t>
          </a:r>
          <a:endParaRPr lang="es-CO" dirty="0">
            <a:solidFill>
              <a:srgbClr val="002060"/>
            </a:solidFill>
            <a:latin typeface="Arial Narrow" panose="020B0606020202030204" pitchFamily="34" charset="0"/>
          </a:endParaRPr>
        </a:p>
      </dgm:t>
    </dgm:pt>
    <dgm:pt modelId="{E6A58CEF-324E-4410-B773-1670764B6BD8}" type="parTrans" cxnId="{59DF46C1-5950-4BF2-9069-315D54F18CE8}">
      <dgm:prSet/>
      <dgm:spPr/>
      <dgm:t>
        <a:bodyPr/>
        <a:lstStyle/>
        <a:p>
          <a:endParaRPr lang="es-CO"/>
        </a:p>
      </dgm:t>
    </dgm:pt>
    <dgm:pt modelId="{57C22940-9839-48E8-9C97-E375A284FCC7}" type="sibTrans" cxnId="{59DF46C1-5950-4BF2-9069-315D54F18CE8}">
      <dgm:prSet/>
      <dgm:spPr/>
      <dgm:t>
        <a:bodyPr/>
        <a:lstStyle/>
        <a:p>
          <a:endParaRPr lang="es-CO"/>
        </a:p>
      </dgm:t>
    </dgm:pt>
    <dgm:pt modelId="{2151388C-B7CD-4E1D-9819-097125638C6D}">
      <dgm:prSet phldrT="[Texto]"/>
      <dgm:spPr/>
      <dgm:t>
        <a:bodyPr/>
        <a:lstStyle/>
        <a:p>
          <a:r>
            <a:rPr lang="es-CO" dirty="0" smtClean="0">
              <a:solidFill>
                <a:srgbClr val="002060"/>
              </a:solidFill>
              <a:latin typeface="Arial Narrow" panose="020B0606020202030204" pitchFamily="34" charset="0"/>
            </a:rPr>
            <a:t> «El desarrollo de líderes individuales de la escuela es sólo un comienzo”</a:t>
          </a:r>
          <a:endParaRPr lang="es-CO" dirty="0">
            <a:solidFill>
              <a:srgbClr val="002060"/>
            </a:solidFill>
            <a:latin typeface="Arial Narrow" panose="020B0606020202030204" pitchFamily="34" charset="0"/>
          </a:endParaRPr>
        </a:p>
      </dgm:t>
    </dgm:pt>
    <dgm:pt modelId="{F4560050-A6B0-4C10-AFE4-66F2D5862940}" type="parTrans" cxnId="{9030012D-1C7B-47E2-A573-995361B67AB4}">
      <dgm:prSet/>
      <dgm:spPr/>
      <dgm:t>
        <a:bodyPr/>
        <a:lstStyle/>
        <a:p>
          <a:endParaRPr lang="es-CO"/>
        </a:p>
      </dgm:t>
    </dgm:pt>
    <dgm:pt modelId="{E57AC2D6-7D75-4985-9415-21C9A1C010B5}" type="sibTrans" cxnId="{9030012D-1C7B-47E2-A573-995361B67AB4}">
      <dgm:prSet/>
      <dgm:spPr/>
      <dgm:t>
        <a:bodyPr/>
        <a:lstStyle/>
        <a:p>
          <a:endParaRPr lang="es-CO"/>
        </a:p>
      </dgm:t>
    </dgm:pt>
    <dgm:pt modelId="{50211361-8A52-4A39-AC1A-DA304BD6900A}">
      <dgm:prSet phldrT="[Texto]"/>
      <dgm:spPr/>
      <dgm:t>
        <a:bodyPr/>
        <a:lstStyle/>
        <a:p>
          <a:endParaRPr lang="es-CO" dirty="0"/>
        </a:p>
      </dgm:t>
    </dgm:pt>
    <dgm:pt modelId="{94B3B90A-A9E7-46F2-823F-48FED5494AA1}" type="parTrans" cxnId="{4A694AF4-4D84-4ADE-8713-222AB4EEF07E}">
      <dgm:prSet/>
      <dgm:spPr/>
      <dgm:t>
        <a:bodyPr/>
        <a:lstStyle/>
        <a:p>
          <a:endParaRPr lang="es-CO"/>
        </a:p>
      </dgm:t>
    </dgm:pt>
    <dgm:pt modelId="{08883662-51E8-4C90-8C1A-F2903A2DF211}" type="sibTrans" cxnId="{4A694AF4-4D84-4ADE-8713-222AB4EEF07E}">
      <dgm:prSet/>
      <dgm:spPr/>
      <dgm:t>
        <a:bodyPr/>
        <a:lstStyle/>
        <a:p>
          <a:endParaRPr lang="es-CO"/>
        </a:p>
      </dgm:t>
    </dgm:pt>
    <dgm:pt modelId="{E05E4ACB-295E-46F1-A620-E2975AFE8793}" type="pres">
      <dgm:prSet presAssocID="{9AAA2728-B4F9-44A3-8638-78F43F50D34C}" presName="linear" presStyleCnt="0">
        <dgm:presLayoutVars>
          <dgm:dir/>
          <dgm:resizeHandles val="exact"/>
        </dgm:presLayoutVars>
      </dgm:prSet>
      <dgm:spPr/>
      <dgm:t>
        <a:bodyPr/>
        <a:lstStyle/>
        <a:p>
          <a:endParaRPr lang="es-CO"/>
        </a:p>
      </dgm:t>
    </dgm:pt>
    <dgm:pt modelId="{BCCE8702-C848-466E-9760-268415437B96}" type="pres">
      <dgm:prSet presAssocID="{4942B2AE-9069-4657-B7EA-A2346AE62D3C}" presName="comp" presStyleCnt="0"/>
      <dgm:spPr/>
      <dgm:t>
        <a:bodyPr/>
        <a:lstStyle/>
        <a:p>
          <a:endParaRPr lang="es-CO"/>
        </a:p>
      </dgm:t>
    </dgm:pt>
    <dgm:pt modelId="{D368D2FF-7A80-4137-8E00-D77F72576283}" type="pres">
      <dgm:prSet presAssocID="{4942B2AE-9069-4657-B7EA-A2346AE62D3C}" presName="box" presStyleLbl="node1" presStyleIdx="0" presStyleCnt="1"/>
      <dgm:spPr/>
      <dgm:t>
        <a:bodyPr/>
        <a:lstStyle/>
        <a:p>
          <a:endParaRPr lang="es-CO"/>
        </a:p>
      </dgm:t>
    </dgm:pt>
    <dgm:pt modelId="{5C2A2C5C-8850-4F2C-B7C3-858353647DCE}" type="pres">
      <dgm:prSet presAssocID="{4942B2AE-9069-4657-B7EA-A2346AE62D3C}" presName="img" presStyleLbl="fgImgPlace1" presStyleIdx="0" presStyleCnt="1"/>
      <dgm:spPr>
        <a:blipFill rotWithShape="1">
          <a:blip xmlns:r="http://schemas.openxmlformats.org/officeDocument/2006/relationships" r:embed="rId1"/>
          <a:stretch>
            <a:fillRect/>
          </a:stretch>
        </a:blipFill>
      </dgm:spPr>
      <dgm:t>
        <a:bodyPr/>
        <a:lstStyle/>
        <a:p>
          <a:endParaRPr lang="es-CO"/>
        </a:p>
      </dgm:t>
    </dgm:pt>
    <dgm:pt modelId="{AA07FDFA-02D1-4221-A7B6-617E87B4CE9E}" type="pres">
      <dgm:prSet presAssocID="{4942B2AE-9069-4657-B7EA-A2346AE62D3C}" presName="text" presStyleLbl="node1" presStyleIdx="0" presStyleCnt="1">
        <dgm:presLayoutVars>
          <dgm:bulletEnabled val="1"/>
        </dgm:presLayoutVars>
      </dgm:prSet>
      <dgm:spPr/>
      <dgm:t>
        <a:bodyPr/>
        <a:lstStyle/>
        <a:p>
          <a:endParaRPr lang="es-CO"/>
        </a:p>
      </dgm:t>
    </dgm:pt>
  </dgm:ptLst>
  <dgm:cxnLst>
    <dgm:cxn modelId="{8C10F199-A329-4E15-A7BE-6803342B3C42}" type="presOf" srcId="{2151388C-B7CD-4E1D-9819-097125638C6D}" destId="{D368D2FF-7A80-4137-8E00-D77F72576283}" srcOrd="0" destOrd="1" presId="urn:microsoft.com/office/officeart/2005/8/layout/vList4"/>
    <dgm:cxn modelId="{9030012D-1C7B-47E2-A573-995361B67AB4}" srcId="{4942B2AE-9069-4657-B7EA-A2346AE62D3C}" destId="{2151388C-B7CD-4E1D-9819-097125638C6D}" srcOrd="0" destOrd="0" parTransId="{F4560050-A6B0-4C10-AFE4-66F2D5862940}" sibTransId="{E57AC2D6-7D75-4985-9415-21C9A1C010B5}"/>
    <dgm:cxn modelId="{59DF46C1-5950-4BF2-9069-315D54F18CE8}" srcId="{9AAA2728-B4F9-44A3-8638-78F43F50D34C}" destId="{4942B2AE-9069-4657-B7EA-A2346AE62D3C}" srcOrd="0" destOrd="0" parTransId="{E6A58CEF-324E-4410-B773-1670764B6BD8}" sibTransId="{57C22940-9839-48E8-9C97-E375A284FCC7}"/>
    <dgm:cxn modelId="{4A694AF4-4D84-4ADE-8713-222AB4EEF07E}" srcId="{4942B2AE-9069-4657-B7EA-A2346AE62D3C}" destId="{50211361-8A52-4A39-AC1A-DA304BD6900A}" srcOrd="1" destOrd="0" parTransId="{94B3B90A-A9E7-46F2-823F-48FED5494AA1}" sibTransId="{08883662-51E8-4C90-8C1A-F2903A2DF211}"/>
    <dgm:cxn modelId="{CD0CB7B2-AA79-4E47-A040-7CA163EB6534}" type="presOf" srcId="{4942B2AE-9069-4657-B7EA-A2346AE62D3C}" destId="{AA07FDFA-02D1-4221-A7B6-617E87B4CE9E}" srcOrd="1" destOrd="0" presId="urn:microsoft.com/office/officeart/2005/8/layout/vList4"/>
    <dgm:cxn modelId="{5772B4EC-D3BC-4AD3-AE2E-4B8744406844}" type="presOf" srcId="{9AAA2728-B4F9-44A3-8638-78F43F50D34C}" destId="{E05E4ACB-295E-46F1-A620-E2975AFE8793}" srcOrd="0" destOrd="0" presId="urn:microsoft.com/office/officeart/2005/8/layout/vList4"/>
    <dgm:cxn modelId="{6792AB1F-3D5F-4AB9-8F4D-DB937C04E667}" type="presOf" srcId="{4942B2AE-9069-4657-B7EA-A2346AE62D3C}" destId="{D368D2FF-7A80-4137-8E00-D77F72576283}" srcOrd="0" destOrd="0" presId="urn:microsoft.com/office/officeart/2005/8/layout/vList4"/>
    <dgm:cxn modelId="{F1353073-6477-4ADC-A6FE-DE09D67A94A7}" type="presOf" srcId="{50211361-8A52-4A39-AC1A-DA304BD6900A}" destId="{AA07FDFA-02D1-4221-A7B6-617E87B4CE9E}" srcOrd="1" destOrd="2" presId="urn:microsoft.com/office/officeart/2005/8/layout/vList4"/>
    <dgm:cxn modelId="{1226E197-402C-4D34-8C15-2FDA007A29F4}" type="presOf" srcId="{50211361-8A52-4A39-AC1A-DA304BD6900A}" destId="{D368D2FF-7A80-4137-8E00-D77F72576283}" srcOrd="0" destOrd="2" presId="urn:microsoft.com/office/officeart/2005/8/layout/vList4"/>
    <dgm:cxn modelId="{BA8E2A49-F1E6-4C8D-B63F-0C4A6EFBFDCB}" type="presOf" srcId="{2151388C-B7CD-4E1D-9819-097125638C6D}" destId="{AA07FDFA-02D1-4221-A7B6-617E87B4CE9E}" srcOrd="1" destOrd="1" presId="urn:microsoft.com/office/officeart/2005/8/layout/vList4"/>
    <dgm:cxn modelId="{7E786869-BA05-4A6E-AE7A-A7347A636E15}" type="presParOf" srcId="{E05E4ACB-295E-46F1-A620-E2975AFE8793}" destId="{BCCE8702-C848-466E-9760-268415437B96}" srcOrd="0" destOrd="0" presId="urn:microsoft.com/office/officeart/2005/8/layout/vList4"/>
    <dgm:cxn modelId="{68F1BCB4-82F5-469A-BC8F-29FE6C44085E}" type="presParOf" srcId="{BCCE8702-C848-466E-9760-268415437B96}" destId="{D368D2FF-7A80-4137-8E00-D77F72576283}" srcOrd="0" destOrd="0" presId="urn:microsoft.com/office/officeart/2005/8/layout/vList4"/>
    <dgm:cxn modelId="{B9B44942-9EDA-4416-88F9-5E02C90B2E49}" type="presParOf" srcId="{BCCE8702-C848-466E-9760-268415437B96}" destId="{5C2A2C5C-8850-4F2C-B7C3-858353647DCE}" srcOrd="1" destOrd="0" presId="urn:microsoft.com/office/officeart/2005/8/layout/vList4"/>
    <dgm:cxn modelId="{71CF5C95-5A61-4846-94CA-8DF1493038E8}" type="presParOf" srcId="{BCCE8702-C848-466E-9760-268415437B96}" destId="{AA07FDFA-02D1-4221-A7B6-617E87B4CE9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EC8F555-F7DE-4841-8349-A2BE50FAFDD2}" type="doc">
      <dgm:prSet loTypeId="urn:microsoft.com/office/officeart/2005/8/layout/hierarchy5" loCatId="hierarchy" qsTypeId="urn:microsoft.com/office/officeart/2005/8/quickstyle/simple1" qsCatId="simple" csTypeId="urn:microsoft.com/office/officeart/2005/8/colors/accent1_1" csCatId="accent1" phldr="1"/>
      <dgm:spPr/>
      <dgm:t>
        <a:bodyPr/>
        <a:lstStyle/>
        <a:p>
          <a:endParaRPr lang="es-CO"/>
        </a:p>
      </dgm:t>
    </dgm:pt>
    <dgm:pt modelId="{759B2B91-0227-44D6-AC72-89616FEA8F2B}">
      <dgm:prSet/>
      <dgm:spPr/>
      <dgm:t>
        <a:bodyPr/>
        <a:lstStyle/>
        <a:p>
          <a:pPr rtl="0"/>
          <a:r>
            <a:rPr lang="es-CO" b="1" dirty="0" smtClean="0">
              <a:solidFill>
                <a:srgbClr val="002060"/>
              </a:solidFill>
              <a:latin typeface="Arial Narrow" panose="020B0606020202030204" pitchFamily="34" charset="0"/>
            </a:rPr>
            <a:t>El liderazgo docente no puede prosperar sino en el seno de un centro escolar que funciona como una comunidad profesional de aprendizaje, potenciada por un liderazgo </a:t>
          </a:r>
          <a:r>
            <a:rPr lang="es-CO" b="1" dirty="0" smtClean="0">
              <a:solidFill>
                <a:srgbClr val="002060"/>
              </a:solidFill>
              <a:latin typeface="Arial Narrow" panose="020B0606020202030204" pitchFamily="34" charset="0"/>
            </a:rPr>
            <a:t>educativo sostenible y  </a:t>
          </a:r>
          <a:r>
            <a:rPr lang="es-CO" b="1" dirty="0" smtClean="0">
              <a:solidFill>
                <a:srgbClr val="002060"/>
              </a:solidFill>
              <a:latin typeface="Arial Narrow" panose="020B0606020202030204" pitchFamily="34" charset="0"/>
            </a:rPr>
            <a:t>compartido </a:t>
          </a:r>
          <a:r>
            <a:rPr lang="es-CO" b="1" dirty="0" smtClean="0">
              <a:solidFill>
                <a:srgbClr val="002060"/>
              </a:solidFill>
              <a:latin typeface="Arial Narrow" panose="020B0606020202030204" pitchFamily="34" charset="0"/>
            </a:rPr>
            <a:t>.</a:t>
          </a:r>
          <a:endParaRPr lang="es-CO" b="1" dirty="0">
            <a:solidFill>
              <a:srgbClr val="002060"/>
            </a:solidFill>
            <a:latin typeface="Arial Narrow" panose="020B0606020202030204" pitchFamily="34" charset="0"/>
          </a:endParaRPr>
        </a:p>
      </dgm:t>
    </dgm:pt>
    <dgm:pt modelId="{9EC34B09-D85C-43D9-8089-3AA6984ABD60}" type="parTrans" cxnId="{CE5C5339-A622-401D-BB8B-3864345688A3}">
      <dgm:prSet/>
      <dgm:spPr/>
      <dgm:t>
        <a:bodyPr/>
        <a:lstStyle/>
        <a:p>
          <a:endParaRPr lang="es-CO"/>
        </a:p>
      </dgm:t>
    </dgm:pt>
    <dgm:pt modelId="{B872ADF5-D469-464A-BC1B-94A310C07A6F}" type="sibTrans" cxnId="{CE5C5339-A622-401D-BB8B-3864345688A3}">
      <dgm:prSet/>
      <dgm:spPr/>
      <dgm:t>
        <a:bodyPr/>
        <a:lstStyle/>
        <a:p>
          <a:endParaRPr lang="es-CO"/>
        </a:p>
      </dgm:t>
    </dgm:pt>
    <dgm:pt modelId="{C3B66BBE-9A75-4AEC-A7A7-5DC65D54AE36}">
      <dgm:prSet/>
      <dgm:spPr/>
      <dgm:t>
        <a:bodyPr/>
        <a:lstStyle/>
        <a:p>
          <a:pPr rtl="0"/>
          <a:r>
            <a:rPr lang="es-CO" b="1" dirty="0" smtClean="0">
              <a:solidFill>
                <a:srgbClr val="002060"/>
              </a:solidFill>
              <a:latin typeface="Arial Narrow" panose="020B0606020202030204" pitchFamily="34" charset="0"/>
            </a:rPr>
            <a:t>Las escuelas como comunidades profesionales de aprendizaje efectivas</a:t>
          </a:r>
          <a:endParaRPr lang="es-CO" b="1" dirty="0">
            <a:solidFill>
              <a:srgbClr val="002060"/>
            </a:solidFill>
            <a:latin typeface="Arial Narrow" panose="020B0606020202030204" pitchFamily="34" charset="0"/>
          </a:endParaRPr>
        </a:p>
      </dgm:t>
    </dgm:pt>
    <dgm:pt modelId="{51B122A2-77B5-4857-9197-3152B01B7BD1}" type="parTrans" cxnId="{F2BE1BC2-1705-435E-A646-778FAF34371E}">
      <dgm:prSet/>
      <dgm:spPr/>
      <dgm:t>
        <a:bodyPr/>
        <a:lstStyle/>
        <a:p>
          <a:endParaRPr lang="es-CO"/>
        </a:p>
      </dgm:t>
    </dgm:pt>
    <dgm:pt modelId="{3FF6D69D-DFEA-450E-A5CF-882280BB9921}" type="sibTrans" cxnId="{F2BE1BC2-1705-435E-A646-778FAF34371E}">
      <dgm:prSet/>
      <dgm:spPr/>
      <dgm:t>
        <a:bodyPr/>
        <a:lstStyle/>
        <a:p>
          <a:endParaRPr lang="es-CO"/>
        </a:p>
      </dgm:t>
    </dgm:pt>
    <dgm:pt modelId="{6CDC62B4-AFC6-4060-883B-DD34A572778F}" type="pres">
      <dgm:prSet presAssocID="{BEC8F555-F7DE-4841-8349-A2BE50FAFDD2}" presName="mainComposite" presStyleCnt="0">
        <dgm:presLayoutVars>
          <dgm:chPref val="1"/>
          <dgm:dir/>
          <dgm:animOne val="branch"/>
          <dgm:animLvl val="lvl"/>
          <dgm:resizeHandles val="exact"/>
        </dgm:presLayoutVars>
      </dgm:prSet>
      <dgm:spPr/>
      <dgm:t>
        <a:bodyPr/>
        <a:lstStyle/>
        <a:p>
          <a:endParaRPr lang="es-CO"/>
        </a:p>
      </dgm:t>
    </dgm:pt>
    <dgm:pt modelId="{75D2D311-02C8-4E31-9812-2B37C13EA474}" type="pres">
      <dgm:prSet presAssocID="{BEC8F555-F7DE-4841-8349-A2BE50FAFDD2}" presName="hierFlow" presStyleCnt="0"/>
      <dgm:spPr/>
      <dgm:t>
        <a:bodyPr/>
        <a:lstStyle/>
        <a:p>
          <a:endParaRPr lang="es-CO"/>
        </a:p>
      </dgm:t>
    </dgm:pt>
    <dgm:pt modelId="{805471AF-FB18-4BCE-A0BB-DCE4AB887F98}" type="pres">
      <dgm:prSet presAssocID="{BEC8F555-F7DE-4841-8349-A2BE50FAFDD2}" presName="firstBuf" presStyleCnt="0"/>
      <dgm:spPr/>
      <dgm:t>
        <a:bodyPr/>
        <a:lstStyle/>
        <a:p>
          <a:endParaRPr lang="es-CO"/>
        </a:p>
      </dgm:t>
    </dgm:pt>
    <dgm:pt modelId="{24A98257-A2B1-44A4-8957-43731AB8E310}" type="pres">
      <dgm:prSet presAssocID="{BEC8F555-F7DE-4841-8349-A2BE50FAFDD2}" presName="hierChild1" presStyleCnt="0">
        <dgm:presLayoutVars>
          <dgm:chPref val="1"/>
          <dgm:animOne val="branch"/>
          <dgm:animLvl val="lvl"/>
        </dgm:presLayoutVars>
      </dgm:prSet>
      <dgm:spPr/>
      <dgm:t>
        <a:bodyPr/>
        <a:lstStyle/>
        <a:p>
          <a:endParaRPr lang="es-CO"/>
        </a:p>
      </dgm:t>
    </dgm:pt>
    <dgm:pt modelId="{E8B99A20-0FFC-4765-9F86-7137AB35F3C9}" type="pres">
      <dgm:prSet presAssocID="{759B2B91-0227-44D6-AC72-89616FEA8F2B}" presName="Name17" presStyleCnt="0"/>
      <dgm:spPr/>
      <dgm:t>
        <a:bodyPr/>
        <a:lstStyle/>
        <a:p>
          <a:endParaRPr lang="es-CO"/>
        </a:p>
      </dgm:t>
    </dgm:pt>
    <dgm:pt modelId="{AB41010E-F2B1-4E4A-BDCB-B0522590D2B9}" type="pres">
      <dgm:prSet presAssocID="{759B2B91-0227-44D6-AC72-89616FEA8F2B}" presName="level1Shape" presStyleLbl="node0" presStyleIdx="0" presStyleCnt="1">
        <dgm:presLayoutVars>
          <dgm:chPref val="3"/>
        </dgm:presLayoutVars>
      </dgm:prSet>
      <dgm:spPr/>
      <dgm:t>
        <a:bodyPr/>
        <a:lstStyle/>
        <a:p>
          <a:endParaRPr lang="es-CO"/>
        </a:p>
      </dgm:t>
    </dgm:pt>
    <dgm:pt modelId="{A6CA4ACD-EE2F-49B0-9852-0947277B4F46}" type="pres">
      <dgm:prSet presAssocID="{759B2B91-0227-44D6-AC72-89616FEA8F2B}" presName="hierChild2" presStyleCnt="0"/>
      <dgm:spPr/>
      <dgm:t>
        <a:bodyPr/>
        <a:lstStyle/>
        <a:p>
          <a:endParaRPr lang="es-CO"/>
        </a:p>
      </dgm:t>
    </dgm:pt>
    <dgm:pt modelId="{4434BD03-438E-4E18-B5B2-7C902C5EE6A3}" type="pres">
      <dgm:prSet presAssocID="{BEC8F555-F7DE-4841-8349-A2BE50FAFDD2}" presName="bgShapesFlow" presStyleCnt="0"/>
      <dgm:spPr/>
      <dgm:t>
        <a:bodyPr/>
        <a:lstStyle/>
        <a:p>
          <a:endParaRPr lang="es-CO"/>
        </a:p>
      </dgm:t>
    </dgm:pt>
    <dgm:pt modelId="{8B0173FF-18C6-4E57-A12C-B29B249E70F3}" type="pres">
      <dgm:prSet presAssocID="{C3B66BBE-9A75-4AEC-A7A7-5DC65D54AE36}" presName="rectComp" presStyleCnt="0"/>
      <dgm:spPr/>
      <dgm:t>
        <a:bodyPr/>
        <a:lstStyle/>
        <a:p>
          <a:endParaRPr lang="es-CO"/>
        </a:p>
      </dgm:t>
    </dgm:pt>
    <dgm:pt modelId="{3E557DE9-9C51-4294-8D4B-F8C83EE0B7E9}" type="pres">
      <dgm:prSet presAssocID="{C3B66BBE-9A75-4AEC-A7A7-5DC65D54AE36}" presName="bgRect" presStyleLbl="bgShp" presStyleIdx="0" presStyleCnt="1"/>
      <dgm:spPr/>
      <dgm:t>
        <a:bodyPr/>
        <a:lstStyle/>
        <a:p>
          <a:endParaRPr lang="es-CO"/>
        </a:p>
      </dgm:t>
    </dgm:pt>
    <dgm:pt modelId="{98907F5A-00E9-4754-96AA-AFDA37C236BB}" type="pres">
      <dgm:prSet presAssocID="{C3B66BBE-9A75-4AEC-A7A7-5DC65D54AE36}" presName="bgRectTx" presStyleLbl="bgShp" presStyleIdx="0" presStyleCnt="1">
        <dgm:presLayoutVars>
          <dgm:bulletEnabled val="1"/>
        </dgm:presLayoutVars>
      </dgm:prSet>
      <dgm:spPr/>
      <dgm:t>
        <a:bodyPr/>
        <a:lstStyle/>
        <a:p>
          <a:endParaRPr lang="es-CO"/>
        </a:p>
      </dgm:t>
    </dgm:pt>
  </dgm:ptLst>
  <dgm:cxnLst>
    <dgm:cxn modelId="{ED4F4C2F-FAF9-4512-BCE5-58A285E0D0A5}" type="presOf" srcId="{759B2B91-0227-44D6-AC72-89616FEA8F2B}" destId="{AB41010E-F2B1-4E4A-BDCB-B0522590D2B9}" srcOrd="0" destOrd="0" presId="urn:microsoft.com/office/officeart/2005/8/layout/hierarchy5"/>
    <dgm:cxn modelId="{CE5C5339-A622-401D-BB8B-3864345688A3}" srcId="{BEC8F555-F7DE-4841-8349-A2BE50FAFDD2}" destId="{759B2B91-0227-44D6-AC72-89616FEA8F2B}" srcOrd="0" destOrd="0" parTransId="{9EC34B09-D85C-43D9-8089-3AA6984ABD60}" sibTransId="{B872ADF5-D469-464A-BC1B-94A310C07A6F}"/>
    <dgm:cxn modelId="{29F74BCB-6E26-43F9-8B96-9972AA3C6111}" type="presOf" srcId="{BEC8F555-F7DE-4841-8349-A2BE50FAFDD2}" destId="{6CDC62B4-AFC6-4060-883B-DD34A572778F}" srcOrd="0" destOrd="0" presId="urn:microsoft.com/office/officeart/2005/8/layout/hierarchy5"/>
    <dgm:cxn modelId="{F2BE1BC2-1705-435E-A646-778FAF34371E}" srcId="{BEC8F555-F7DE-4841-8349-A2BE50FAFDD2}" destId="{C3B66BBE-9A75-4AEC-A7A7-5DC65D54AE36}" srcOrd="1" destOrd="0" parTransId="{51B122A2-77B5-4857-9197-3152B01B7BD1}" sibTransId="{3FF6D69D-DFEA-450E-A5CF-882280BB9921}"/>
    <dgm:cxn modelId="{32C997AB-3530-4585-944F-F50FBDDFA880}" type="presOf" srcId="{C3B66BBE-9A75-4AEC-A7A7-5DC65D54AE36}" destId="{98907F5A-00E9-4754-96AA-AFDA37C236BB}" srcOrd="1" destOrd="0" presId="urn:microsoft.com/office/officeart/2005/8/layout/hierarchy5"/>
    <dgm:cxn modelId="{22E5F356-0E1B-41A6-81BC-CBCD39A9DDD7}" type="presOf" srcId="{C3B66BBE-9A75-4AEC-A7A7-5DC65D54AE36}" destId="{3E557DE9-9C51-4294-8D4B-F8C83EE0B7E9}" srcOrd="0" destOrd="0" presId="urn:microsoft.com/office/officeart/2005/8/layout/hierarchy5"/>
    <dgm:cxn modelId="{572D86F1-BEFE-469D-B0C1-7E32ABF46641}" type="presParOf" srcId="{6CDC62B4-AFC6-4060-883B-DD34A572778F}" destId="{75D2D311-02C8-4E31-9812-2B37C13EA474}" srcOrd="0" destOrd="0" presId="urn:microsoft.com/office/officeart/2005/8/layout/hierarchy5"/>
    <dgm:cxn modelId="{92CC1B22-7D1F-4F81-BADC-4AF9B2EFB2C2}" type="presParOf" srcId="{75D2D311-02C8-4E31-9812-2B37C13EA474}" destId="{805471AF-FB18-4BCE-A0BB-DCE4AB887F98}" srcOrd="0" destOrd="0" presId="urn:microsoft.com/office/officeart/2005/8/layout/hierarchy5"/>
    <dgm:cxn modelId="{AC2F927B-0009-45E0-AB29-3ADDEBF4F203}" type="presParOf" srcId="{75D2D311-02C8-4E31-9812-2B37C13EA474}" destId="{24A98257-A2B1-44A4-8957-43731AB8E310}" srcOrd="1" destOrd="0" presId="urn:microsoft.com/office/officeart/2005/8/layout/hierarchy5"/>
    <dgm:cxn modelId="{10ED8A04-5323-4492-9639-5252293EE635}" type="presParOf" srcId="{24A98257-A2B1-44A4-8957-43731AB8E310}" destId="{E8B99A20-0FFC-4765-9F86-7137AB35F3C9}" srcOrd="0" destOrd="0" presId="urn:microsoft.com/office/officeart/2005/8/layout/hierarchy5"/>
    <dgm:cxn modelId="{4912E325-98CA-4258-89AB-220E395A4C77}" type="presParOf" srcId="{E8B99A20-0FFC-4765-9F86-7137AB35F3C9}" destId="{AB41010E-F2B1-4E4A-BDCB-B0522590D2B9}" srcOrd="0" destOrd="0" presId="urn:microsoft.com/office/officeart/2005/8/layout/hierarchy5"/>
    <dgm:cxn modelId="{6EA4F031-BBE4-433A-B32F-FEC904351105}" type="presParOf" srcId="{E8B99A20-0FFC-4765-9F86-7137AB35F3C9}" destId="{A6CA4ACD-EE2F-49B0-9852-0947277B4F46}" srcOrd="1" destOrd="0" presId="urn:microsoft.com/office/officeart/2005/8/layout/hierarchy5"/>
    <dgm:cxn modelId="{59253789-DA5E-4124-89ED-B615F739A5DA}" type="presParOf" srcId="{6CDC62B4-AFC6-4060-883B-DD34A572778F}" destId="{4434BD03-438E-4E18-B5B2-7C902C5EE6A3}" srcOrd="1" destOrd="0" presId="urn:microsoft.com/office/officeart/2005/8/layout/hierarchy5"/>
    <dgm:cxn modelId="{74FB4BB1-C086-4E87-A340-41ACD2AB004E}" type="presParOf" srcId="{4434BD03-438E-4E18-B5B2-7C902C5EE6A3}" destId="{8B0173FF-18C6-4E57-A12C-B29B249E70F3}" srcOrd="0" destOrd="0" presId="urn:microsoft.com/office/officeart/2005/8/layout/hierarchy5"/>
    <dgm:cxn modelId="{F56B9A11-7833-4972-822C-31DC1564EDEF}" type="presParOf" srcId="{8B0173FF-18C6-4E57-A12C-B29B249E70F3}" destId="{3E557DE9-9C51-4294-8D4B-F8C83EE0B7E9}" srcOrd="0" destOrd="0" presId="urn:microsoft.com/office/officeart/2005/8/layout/hierarchy5"/>
    <dgm:cxn modelId="{E92755BF-C8AB-4F6B-A505-7328C5A54F76}" type="presParOf" srcId="{8B0173FF-18C6-4E57-A12C-B29B249E70F3}" destId="{98907F5A-00E9-4754-96AA-AFDA37C236BB}"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CC6EAA00-8489-4179-927C-FD8BED19BE8F}" type="doc">
      <dgm:prSet loTypeId="urn:microsoft.com/office/officeart/2005/8/layout/arrow3" loCatId="relationship" qsTypeId="urn:microsoft.com/office/officeart/2005/8/quickstyle/simple1" qsCatId="simple" csTypeId="urn:microsoft.com/office/officeart/2005/8/colors/accent1_1" csCatId="accent1" phldr="1"/>
      <dgm:spPr/>
      <dgm:t>
        <a:bodyPr/>
        <a:lstStyle/>
        <a:p>
          <a:endParaRPr lang="es-CO"/>
        </a:p>
      </dgm:t>
    </dgm:pt>
    <dgm:pt modelId="{339E9B5A-0EE9-4E5C-B006-3C33399B5B17}">
      <dgm:prSet/>
      <dgm:spPr/>
      <dgm:t>
        <a:bodyPr/>
        <a:lstStyle/>
        <a:p>
          <a:pPr rtl="0"/>
          <a:r>
            <a:rPr lang="es-CO" b="1" dirty="0" smtClean="0">
              <a:solidFill>
                <a:srgbClr val="002060"/>
              </a:solidFill>
              <a:latin typeface="Arial Narrow" panose="020B0606020202030204" pitchFamily="34" charset="0"/>
            </a:rPr>
            <a:t>El liderazgo colaborativo  es el resultado de un proceso en que se ha construido un sentido de comunidad, con misiones y propósitos compartidos, lo que supone la implicación, la iniciativa y la cooperación del personal. </a:t>
          </a:r>
          <a:endParaRPr lang="es-CO" b="1" dirty="0">
            <a:solidFill>
              <a:srgbClr val="002060"/>
            </a:solidFill>
            <a:latin typeface="Arial Narrow" panose="020B0606020202030204" pitchFamily="34" charset="0"/>
          </a:endParaRPr>
        </a:p>
      </dgm:t>
    </dgm:pt>
    <dgm:pt modelId="{1D54E84D-F332-46BD-A64D-33C102C108BA}" type="parTrans" cxnId="{BF71DEC0-6CED-451D-852C-965F82A58209}">
      <dgm:prSet/>
      <dgm:spPr/>
      <dgm:t>
        <a:bodyPr/>
        <a:lstStyle/>
        <a:p>
          <a:endParaRPr lang="es-CO"/>
        </a:p>
      </dgm:t>
    </dgm:pt>
    <dgm:pt modelId="{45CBEB34-28E7-432E-9DD3-CE81568EC176}" type="sibTrans" cxnId="{BF71DEC0-6CED-451D-852C-965F82A58209}">
      <dgm:prSet/>
      <dgm:spPr/>
      <dgm:t>
        <a:bodyPr/>
        <a:lstStyle/>
        <a:p>
          <a:endParaRPr lang="es-CO"/>
        </a:p>
      </dgm:t>
    </dgm:pt>
    <dgm:pt modelId="{9AE53BF0-9B75-4DCE-A580-A4D91AB93EEC}">
      <dgm:prSet/>
      <dgm:spPr/>
      <dgm:t>
        <a:bodyPr/>
        <a:lstStyle/>
        <a:p>
          <a:pPr rtl="0"/>
          <a:r>
            <a:rPr lang="es-CO" b="1" dirty="0" smtClean="0">
              <a:solidFill>
                <a:srgbClr val="002060"/>
              </a:solidFill>
              <a:latin typeface="Arial Narrow" panose="020B0606020202030204" pitchFamily="34" charset="0"/>
            </a:rPr>
            <a:t>Los líderes formales se preocupan, en estos casos, de desarrollar la propia capacidad de liderazgo de los demás, estimulando su propio talento y motivación.</a:t>
          </a:r>
          <a:endParaRPr lang="es-CO" b="1" dirty="0">
            <a:solidFill>
              <a:srgbClr val="002060"/>
            </a:solidFill>
            <a:latin typeface="Arial Narrow" panose="020B0606020202030204" pitchFamily="34" charset="0"/>
          </a:endParaRPr>
        </a:p>
      </dgm:t>
    </dgm:pt>
    <dgm:pt modelId="{A1B652F7-616F-476F-8521-EF6ABDFFF9DC}" type="parTrans" cxnId="{8C20B165-07E5-4ECD-9F3C-B98E5D4ED6B0}">
      <dgm:prSet/>
      <dgm:spPr/>
      <dgm:t>
        <a:bodyPr/>
        <a:lstStyle/>
        <a:p>
          <a:endParaRPr lang="es-CO"/>
        </a:p>
      </dgm:t>
    </dgm:pt>
    <dgm:pt modelId="{B68E7415-A337-43FD-A758-80F3B96D956C}" type="sibTrans" cxnId="{8C20B165-07E5-4ECD-9F3C-B98E5D4ED6B0}">
      <dgm:prSet/>
      <dgm:spPr/>
      <dgm:t>
        <a:bodyPr/>
        <a:lstStyle/>
        <a:p>
          <a:endParaRPr lang="es-CO"/>
        </a:p>
      </dgm:t>
    </dgm:pt>
    <dgm:pt modelId="{939E6A4D-A4B3-4907-AA5A-1721BC274A66}" type="pres">
      <dgm:prSet presAssocID="{CC6EAA00-8489-4179-927C-FD8BED19BE8F}" presName="compositeShape" presStyleCnt="0">
        <dgm:presLayoutVars>
          <dgm:chMax val="2"/>
          <dgm:dir/>
          <dgm:resizeHandles val="exact"/>
        </dgm:presLayoutVars>
      </dgm:prSet>
      <dgm:spPr/>
      <dgm:t>
        <a:bodyPr/>
        <a:lstStyle/>
        <a:p>
          <a:endParaRPr lang="es-CO"/>
        </a:p>
      </dgm:t>
    </dgm:pt>
    <dgm:pt modelId="{844088CD-27A0-4253-8229-9F523C523520}" type="pres">
      <dgm:prSet presAssocID="{CC6EAA00-8489-4179-927C-FD8BED19BE8F}" presName="divider" presStyleLbl="fgShp" presStyleIdx="0" presStyleCnt="1"/>
      <dgm:spPr/>
    </dgm:pt>
    <dgm:pt modelId="{42A87B42-F4CC-4A0F-8753-9038592CF525}" type="pres">
      <dgm:prSet presAssocID="{339E9B5A-0EE9-4E5C-B006-3C33399B5B17}" presName="downArrow" presStyleLbl="node1" presStyleIdx="0" presStyleCnt="2"/>
      <dgm:spPr/>
    </dgm:pt>
    <dgm:pt modelId="{5B789B2B-4BE0-4B99-B168-9D3A66C09F18}" type="pres">
      <dgm:prSet presAssocID="{339E9B5A-0EE9-4E5C-B006-3C33399B5B17}" presName="downArrowText" presStyleLbl="revTx" presStyleIdx="0" presStyleCnt="2">
        <dgm:presLayoutVars>
          <dgm:bulletEnabled val="1"/>
        </dgm:presLayoutVars>
      </dgm:prSet>
      <dgm:spPr/>
      <dgm:t>
        <a:bodyPr/>
        <a:lstStyle/>
        <a:p>
          <a:endParaRPr lang="es-CO"/>
        </a:p>
      </dgm:t>
    </dgm:pt>
    <dgm:pt modelId="{CBC79BF8-BF0C-41B6-8970-516AD840F4BF}" type="pres">
      <dgm:prSet presAssocID="{9AE53BF0-9B75-4DCE-A580-A4D91AB93EEC}" presName="upArrow" presStyleLbl="node1" presStyleIdx="1" presStyleCnt="2"/>
      <dgm:spPr/>
    </dgm:pt>
    <dgm:pt modelId="{A90FA4F6-B0CA-43ED-97FB-CCEC81732DFB}" type="pres">
      <dgm:prSet presAssocID="{9AE53BF0-9B75-4DCE-A580-A4D91AB93EEC}" presName="upArrowText" presStyleLbl="revTx" presStyleIdx="1" presStyleCnt="2">
        <dgm:presLayoutVars>
          <dgm:bulletEnabled val="1"/>
        </dgm:presLayoutVars>
      </dgm:prSet>
      <dgm:spPr/>
      <dgm:t>
        <a:bodyPr/>
        <a:lstStyle/>
        <a:p>
          <a:endParaRPr lang="es-CO"/>
        </a:p>
      </dgm:t>
    </dgm:pt>
  </dgm:ptLst>
  <dgm:cxnLst>
    <dgm:cxn modelId="{CA7BA881-134F-4F54-9841-3CEB54D73800}" type="presOf" srcId="{9AE53BF0-9B75-4DCE-A580-A4D91AB93EEC}" destId="{A90FA4F6-B0CA-43ED-97FB-CCEC81732DFB}" srcOrd="0" destOrd="0" presId="urn:microsoft.com/office/officeart/2005/8/layout/arrow3"/>
    <dgm:cxn modelId="{8C20B165-07E5-4ECD-9F3C-B98E5D4ED6B0}" srcId="{CC6EAA00-8489-4179-927C-FD8BED19BE8F}" destId="{9AE53BF0-9B75-4DCE-A580-A4D91AB93EEC}" srcOrd="1" destOrd="0" parTransId="{A1B652F7-616F-476F-8521-EF6ABDFFF9DC}" sibTransId="{B68E7415-A337-43FD-A758-80F3B96D956C}"/>
    <dgm:cxn modelId="{BF71DEC0-6CED-451D-852C-965F82A58209}" srcId="{CC6EAA00-8489-4179-927C-FD8BED19BE8F}" destId="{339E9B5A-0EE9-4E5C-B006-3C33399B5B17}" srcOrd="0" destOrd="0" parTransId="{1D54E84D-F332-46BD-A64D-33C102C108BA}" sibTransId="{45CBEB34-28E7-432E-9DD3-CE81568EC176}"/>
    <dgm:cxn modelId="{6AFFE76B-A337-4BDF-B708-AC71ED1015A9}" type="presOf" srcId="{339E9B5A-0EE9-4E5C-B006-3C33399B5B17}" destId="{5B789B2B-4BE0-4B99-B168-9D3A66C09F18}" srcOrd="0" destOrd="0" presId="urn:microsoft.com/office/officeart/2005/8/layout/arrow3"/>
    <dgm:cxn modelId="{84F931A0-17E7-4FC8-978E-A26FA6AAB214}" type="presOf" srcId="{CC6EAA00-8489-4179-927C-FD8BED19BE8F}" destId="{939E6A4D-A4B3-4907-AA5A-1721BC274A66}" srcOrd="0" destOrd="0" presId="urn:microsoft.com/office/officeart/2005/8/layout/arrow3"/>
    <dgm:cxn modelId="{69E68091-F2FC-4282-AE8C-D6A0D46ECBF7}" type="presParOf" srcId="{939E6A4D-A4B3-4907-AA5A-1721BC274A66}" destId="{844088CD-27A0-4253-8229-9F523C523520}" srcOrd="0" destOrd="0" presId="urn:microsoft.com/office/officeart/2005/8/layout/arrow3"/>
    <dgm:cxn modelId="{B9F8479E-31A8-4668-8344-684E31E0A96A}" type="presParOf" srcId="{939E6A4D-A4B3-4907-AA5A-1721BC274A66}" destId="{42A87B42-F4CC-4A0F-8753-9038592CF525}" srcOrd="1" destOrd="0" presId="urn:microsoft.com/office/officeart/2005/8/layout/arrow3"/>
    <dgm:cxn modelId="{E6ADA17C-8BC2-4D64-9610-F9C252CBA7CB}" type="presParOf" srcId="{939E6A4D-A4B3-4907-AA5A-1721BC274A66}" destId="{5B789B2B-4BE0-4B99-B168-9D3A66C09F18}" srcOrd="2" destOrd="0" presId="urn:microsoft.com/office/officeart/2005/8/layout/arrow3"/>
    <dgm:cxn modelId="{CEEB013D-F00C-44A1-B7EF-DA84DD7DF21B}" type="presParOf" srcId="{939E6A4D-A4B3-4907-AA5A-1721BC274A66}" destId="{CBC79BF8-BF0C-41B6-8970-516AD840F4BF}" srcOrd="3" destOrd="0" presId="urn:microsoft.com/office/officeart/2005/8/layout/arrow3"/>
    <dgm:cxn modelId="{C3580DA0-0807-4A2D-8A63-960721CCC8B2}" type="presParOf" srcId="{939E6A4D-A4B3-4907-AA5A-1721BC274A66}" destId="{A90FA4F6-B0CA-43ED-97FB-CCEC81732DFB}"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79B957BD-889C-419C-8FD7-74A6B66174E9}" type="doc">
      <dgm:prSet loTypeId="urn:microsoft.com/office/officeart/2005/8/layout/hierarchy6" loCatId="hierarchy" qsTypeId="urn:microsoft.com/office/officeart/2005/8/quickstyle/3d4" qsCatId="3D" csTypeId="urn:microsoft.com/office/officeart/2005/8/colors/accent1_1" csCatId="accent1" phldr="1"/>
      <dgm:spPr/>
      <dgm:t>
        <a:bodyPr/>
        <a:lstStyle/>
        <a:p>
          <a:endParaRPr lang="es-CO"/>
        </a:p>
      </dgm:t>
    </dgm:pt>
    <dgm:pt modelId="{1DB2826C-CB3B-4701-B2DD-8756E3FAFA50}">
      <dgm:prSet/>
      <dgm:spPr/>
      <dgm:t>
        <a:bodyPr/>
        <a:lstStyle/>
        <a:p>
          <a:pPr rtl="0"/>
          <a:r>
            <a:rPr lang="es-CO" baseline="0" dirty="0" smtClean="0">
              <a:solidFill>
                <a:srgbClr val="002060"/>
              </a:solidFill>
            </a:rPr>
            <a:t>El liderazgo educativo se construye en… </a:t>
          </a:r>
          <a:endParaRPr lang="es-CO" dirty="0">
            <a:solidFill>
              <a:srgbClr val="002060"/>
            </a:solidFill>
          </a:endParaRPr>
        </a:p>
      </dgm:t>
    </dgm:pt>
    <dgm:pt modelId="{F7FC5A3D-42FF-4917-A40F-1C7D830E4700}" type="parTrans" cxnId="{B57FCDFD-9EA6-4C3A-B0B0-CBE6A6761AA9}">
      <dgm:prSet/>
      <dgm:spPr/>
      <dgm:t>
        <a:bodyPr/>
        <a:lstStyle/>
        <a:p>
          <a:endParaRPr lang="es-CO"/>
        </a:p>
      </dgm:t>
    </dgm:pt>
    <dgm:pt modelId="{9CE911F3-5155-4AD0-AF59-C18913D07EC2}" type="sibTrans" cxnId="{B57FCDFD-9EA6-4C3A-B0B0-CBE6A6761AA9}">
      <dgm:prSet/>
      <dgm:spPr/>
      <dgm:t>
        <a:bodyPr/>
        <a:lstStyle/>
        <a:p>
          <a:endParaRPr lang="es-CO"/>
        </a:p>
      </dgm:t>
    </dgm:pt>
    <dgm:pt modelId="{B6F7B251-A30D-41EC-8B77-2BDA07C57FB6}">
      <dgm:prSet/>
      <dgm:spPr/>
      <dgm:t>
        <a:bodyPr/>
        <a:lstStyle/>
        <a:p>
          <a:pPr rtl="0"/>
          <a:r>
            <a:rPr lang="es-CO" baseline="0" dirty="0" smtClean="0">
              <a:solidFill>
                <a:srgbClr val="002060"/>
              </a:solidFill>
            </a:rPr>
            <a:t>La interacción del sentido pedagógico con la innovación</a:t>
          </a:r>
          <a:endParaRPr lang="es-CO" dirty="0">
            <a:solidFill>
              <a:srgbClr val="002060"/>
            </a:solidFill>
          </a:endParaRPr>
        </a:p>
      </dgm:t>
    </dgm:pt>
    <dgm:pt modelId="{51C55581-A3FB-47C5-A433-F3073106434F}" type="parTrans" cxnId="{182516FE-26C5-4904-BC34-3B191F63ABDE}">
      <dgm:prSet/>
      <dgm:spPr/>
      <dgm:t>
        <a:bodyPr/>
        <a:lstStyle/>
        <a:p>
          <a:endParaRPr lang="es-CO"/>
        </a:p>
      </dgm:t>
    </dgm:pt>
    <dgm:pt modelId="{92F36A9A-9249-4B30-98A5-EFE780756335}" type="sibTrans" cxnId="{182516FE-26C5-4904-BC34-3B191F63ABDE}">
      <dgm:prSet/>
      <dgm:spPr/>
      <dgm:t>
        <a:bodyPr/>
        <a:lstStyle/>
        <a:p>
          <a:endParaRPr lang="es-CO"/>
        </a:p>
      </dgm:t>
    </dgm:pt>
    <dgm:pt modelId="{7093221F-6D6D-47F2-8B88-9357F8F1EBE6}">
      <dgm:prSet/>
      <dgm:spPr/>
      <dgm:t>
        <a:bodyPr/>
        <a:lstStyle/>
        <a:p>
          <a:pPr rtl="0"/>
          <a:r>
            <a:rPr lang="es-CO" baseline="0" dirty="0" smtClean="0">
              <a:solidFill>
                <a:srgbClr val="002060"/>
              </a:solidFill>
            </a:rPr>
            <a:t>[a creatividad de sus líderes</a:t>
          </a:r>
          <a:endParaRPr lang="es-CO" dirty="0">
            <a:solidFill>
              <a:srgbClr val="002060"/>
            </a:solidFill>
          </a:endParaRPr>
        </a:p>
      </dgm:t>
    </dgm:pt>
    <dgm:pt modelId="{D502F5D3-C29D-4C9F-A62A-1DB804E58E64}" type="parTrans" cxnId="{9C71C43B-19F9-4777-968B-70C543440C49}">
      <dgm:prSet/>
      <dgm:spPr/>
      <dgm:t>
        <a:bodyPr/>
        <a:lstStyle/>
        <a:p>
          <a:endParaRPr lang="es-CO"/>
        </a:p>
      </dgm:t>
    </dgm:pt>
    <dgm:pt modelId="{DE4C8626-4302-4AE7-A4C0-8FD4928674EF}" type="sibTrans" cxnId="{9C71C43B-19F9-4777-968B-70C543440C49}">
      <dgm:prSet/>
      <dgm:spPr/>
      <dgm:t>
        <a:bodyPr/>
        <a:lstStyle/>
        <a:p>
          <a:endParaRPr lang="es-CO"/>
        </a:p>
      </dgm:t>
    </dgm:pt>
    <dgm:pt modelId="{2D917C2F-DF08-458F-B717-189FBC1244B9}">
      <dgm:prSet/>
      <dgm:spPr/>
      <dgm:t>
        <a:bodyPr/>
        <a:lstStyle/>
        <a:p>
          <a:pPr rtl="0"/>
          <a:r>
            <a:rPr lang="es-CO" baseline="0" dirty="0" smtClean="0">
              <a:solidFill>
                <a:srgbClr val="002060"/>
              </a:solidFill>
            </a:rPr>
            <a:t>La cohesión entre la visión de futuro de la organización </a:t>
          </a:r>
          <a:endParaRPr lang="es-CO" dirty="0">
            <a:solidFill>
              <a:srgbClr val="002060"/>
            </a:solidFill>
          </a:endParaRPr>
        </a:p>
      </dgm:t>
    </dgm:pt>
    <dgm:pt modelId="{EECCBC96-BD2B-48B3-B613-27646B621452}" type="parTrans" cxnId="{78948958-CB7D-4399-B23A-957703E4A9B7}">
      <dgm:prSet/>
      <dgm:spPr/>
      <dgm:t>
        <a:bodyPr/>
        <a:lstStyle/>
        <a:p>
          <a:endParaRPr lang="es-CO"/>
        </a:p>
      </dgm:t>
    </dgm:pt>
    <dgm:pt modelId="{FE1C193F-3FCB-4956-859C-0AD511CD1B4A}" type="sibTrans" cxnId="{78948958-CB7D-4399-B23A-957703E4A9B7}">
      <dgm:prSet/>
      <dgm:spPr/>
      <dgm:t>
        <a:bodyPr/>
        <a:lstStyle/>
        <a:p>
          <a:endParaRPr lang="es-CO"/>
        </a:p>
      </dgm:t>
    </dgm:pt>
    <dgm:pt modelId="{A0DE3B84-6BCD-418E-A7C4-D3E378E7141F}">
      <dgm:prSet/>
      <dgm:spPr/>
      <dgm:t>
        <a:bodyPr/>
        <a:lstStyle/>
        <a:p>
          <a:pPr rtl="0"/>
          <a:r>
            <a:rPr lang="es-CO" baseline="0" dirty="0" smtClean="0">
              <a:solidFill>
                <a:srgbClr val="002060"/>
              </a:solidFill>
            </a:rPr>
            <a:t>El desarrollo humano de las personas que la componen.</a:t>
          </a:r>
          <a:endParaRPr lang="es-CO" dirty="0">
            <a:solidFill>
              <a:srgbClr val="002060"/>
            </a:solidFill>
          </a:endParaRPr>
        </a:p>
      </dgm:t>
    </dgm:pt>
    <dgm:pt modelId="{5874ED82-4D88-4424-A334-876615CBBB2F}" type="parTrans" cxnId="{EF58C1D5-CF51-4FE1-A29A-DE67AA6F2166}">
      <dgm:prSet/>
      <dgm:spPr/>
      <dgm:t>
        <a:bodyPr/>
        <a:lstStyle/>
        <a:p>
          <a:endParaRPr lang="es-CO"/>
        </a:p>
      </dgm:t>
    </dgm:pt>
    <dgm:pt modelId="{B8A25AC9-7F30-43D1-B1A1-2DD9497C8DE7}" type="sibTrans" cxnId="{EF58C1D5-CF51-4FE1-A29A-DE67AA6F2166}">
      <dgm:prSet/>
      <dgm:spPr/>
      <dgm:t>
        <a:bodyPr/>
        <a:lstStyle/>
        <a:p>
          <a:endParaRPr lang="es-CO"/>
        </a:p>
      </dgm:t>
    </dgm:pt>
    <dgm:pt modelId="{3AAFA82A-95D4-4F94-80AF-BEEFDEC4F877}" type="pres">
      <dgm:prSet presAssocID="{79B957BD-889C-419C-8FD7-74A6B66174E9}" presName="mainComposite" presStyleCnt="0">
        <dgm:presLayoutVars>
          <dgm:chPref val="1"/>
          <dgm:dir/>
          <dgm:animOne val="branch"/>
          <dgm:animLvl val="lvl"/>
          <dgm:resizeHandles val="exact"/>
        </dgm:presLayoutVars>
      </dgm:prSet>
      <dgm:spPr/>
    </dgm:pt>
    <dgm:pt modelId="{7CD63A91-C8BF-4B88-A17C-108C2C773D25}" type="pres">
      <dgm:prSet presAssocID="{79B957BD-889C-419C-8FD7-74A6B66174E9}" presName="hierFlow" presStyleCnt="0"/>
      <dgm:spPr/>
    </dgm:pt>
    <dgm:pt modelId="{9F90EE9B-4509-488E-BC6A-32D7335FC8D5}" type="pres">
      <dgm:prSet presAssocID="{79B957BD-889C-419C-8FD7-74A6B66174E9}" presName="hierChild1" presStyleCnt="0">
        <dgm:presLayoutVars>
          <dgm:chPref val="1"/>
          <dgm:animOne val="branch"/>
          <dgm:animLvl val="lvl"/>
        </dgm:presLayoutVars>
      </dgm:prSet>
      <dgm:spPr/>
    </dgm:pt>
    <dgm:pt modelId="{9EF232C4-8667-4175-86F2-B723146430A2}" type="pres">
      <dgm:prSet presAssocID="{1DB2826C-CB3B-4701-B2DD-8756E3FAFA50}" presName="Name14" presStyleCnt="0"/>
      <dgm:spPr/>
    </dgm:pt>
    <dgm:pt modelId="{DBDE47DD-8DA8-4EC4-A934-6546651650A0}" type="pres">
      <dgm:prSet presAssocID="{1DB2826C-CB3B-4701-B2DD-8756E3FAFA50}" presName="level1Shape" presStyleLbl="node0" presStyleIdx="0" presStyleCnt="1" custLinFactNeighborX="2504" custLinFactNeighborY="-2734">
        <dgm:presLayoutVars>
          <dgm:chPref val="3"/>
        </dgm:presLayoutVars>
      </dgm:prSet>
      <dgm:spPr/>
      <dgm:t>
        <a:bodyPr/>
        <a:lstStyle/>
        <a:p>
          <a:endParaRPr lang="es-CO"/>
        </a:p>
      </dgm:t>
    </dgm:pt>
    <dgm:pt modelId="{69444AC0-923D-4986-8CEF-D9D827FE7A9B}" type="pres">
      <dgm:prSet presAssocID="{1DB2826C-CB3B-4701-B2DD-8756E3FAFA50}" presName="hierChild2" presStyleCnt="0"/>
      <dgm:spPr/>
    </dgm:pt>
    <dgm:pt modelId="{F66B4592-E3B2-4839-A4A9-FAA9EDD14AC5}" type="pres">
      <dgm:prSet presAssocID="{51C55581-A3FB-47C5-A433-F3073106434F}" presName="Name19" presStyleLbl="parChTrans1D2" presStyleIdx="0" presStyleCnt="4"/>
      <dgm:spPr/>
    </dgm:pt>
    <dgm:pt modelId="{D5288409-1241-43DE-823C-99A855A3BCBF}" type="pres">
      <dgm:prSet presAssocID="{B6F7B251-A30D-41EC-8B77-2BDA07C57FB6}" presName="Name21" presStyleCnt="0"/>
      <dgm:spPr/>
    </dgm:pt>
    <dgm:pt modelId="{2569BA8C-761E-4124-81B1-BAD5569FE87D}" type="pres">
      <dgm:prSet presAssocID="{B6F7B251-A30D-41EC-8B77-2BDA07C57FB6}" presName="level2Shape" presStyleLbl="node2" presStyleIdx="0" presStyleCnt="4"/>
      <dgm:spPr/>
      <dgm:t>
        <a:bodyPr/>
        <a:lstStyle/>
        <a:p>
          <a:endParaRPr lang="es-CO"/>
        </a:p>
      </dgm:t>
    </dgm:pt>
    <dgm:pt modelId="{3CFDEC58-BF2E-4914-8C90-686D9B62F05A}" type="pres">
      <dgm:prSet presAssocID="{B6F7B251-A30D-41EC-8B77-2BDA07C57FB6}" presName="hierChild3" presStyleCnt="0"/>
      <dgm:spPr/>
    </dgm:pt>
    <dgm:pt modelId="{8D189CB7-666C-4A23-9805-55CFF6E0B4EB}" type="pres">
      <dgm:prSet presAssocID="{D502F5D3-C29D-4C9F-A62A-1DB804E58E64}" presName="Name19" presStyleLbl="parChTrans1D2" presStyleIdx="1" presStyleCnt="4"/>
      <dgm:spPr/>
    </dgm:pt>
    <dgm:pt modelId="{973D2ABD-A4B5-421D-806B-6B7A6AB08CC9}" type="pres">
      <dgm:prSet presAssocID="{7093221F-6D6D-47F2-8B88-9357F8F1EBE6}" presName="Name21" presStyleCnt="0"/>
      <dgm:spPr/>
    </dgm:pt>
    <dgm:pt modelId="{C258FC70-BD2F-4163-9AB6-38131A25D708}" type="pres">
      <dgm:prSet presAssocID="{7093221F-6D6D-47F2-8B88-9357F8F1EBE6}" presName="level2Shape" presStyleLbl="node2" presStyleIdx="1" presStyleCnt="4"/>
      <dgm:spPr/>
      <dgm:t>
        <a:bodyPr/>
        <a:lstStyle/>
        <a:p>
          <a:endParaRPr lang="es-CO"/>
        </a:p>
      </dgm:t>
    </dgm:pt>
    <dgm:pt modelId="{AAC0666E-F4F2-47B9-9D4F-94CC306D845B}" type="pres">
      <dgm:prSet presAssocID="{7093221F-6D6D-47F2-8B88-9357F8F1EBE6}" presName="hierChild3" presStyleCnt="0"/>
      <dgm:spPr/>
    </dgm:pt>
    <dgm:pt modelId="{BECEC44F-BE77-4A24-A430-4F4804FE08D3}" type="pres">
      <dgm:prSet presAssocID="{EECCBC96-BD2B-48B3-B613-27646B621452}" presName="Name19" presStyleLbl="parChTrans1D2" presStyleIdx="2" presStyleCnt="4"/>
      <dgm:spPr/>
    </dgm:pt>
    <dgm:pt modelId="{7031476E-2690-4830-BEDA-8B08F5B10E4D}" type="pres">
      <dgm:prSet presAssocID="{2D917C2F-DF08-458F-B717-189FBC1244B9}" presName="Name21" presStyleCnt="0"/>
      <dgm:spPr/>
    </dgm:pt>
    <dgm:pt modelId="{9A50BBA4-6A04-48B5-92C6-253FFDA5E099}" type="pres">
      <dgm:prSet presAssocID="{2D917C2F-DF08-458F-B717-189FBC1244B9}" presName="level2Shape" presStyleLbl="node2" presStyleIdx="2" presStyleCnt="4"/>
      <dgm:spPr/>
      <dgm:t>
        <a:bodyPr/>
        <a:lstStyle/>
        <a:p>
          <a:endParaRPr lang="es-CO"/>
        </a:p>
      </dgm:t>
    </dgm:pt>
    <dgm:pt modelId="{F80128B2-1FCF-42B0-B8CC-9D0F99487FCF}" type="pres">
      <dgm:prSet presAssocID="{2D917C2F-DF08-458F-B717-189FBC1244B9}" presName="hierChild3" presStyleCnt="0"/>
      <dgm:spPr/>
    </dgm:pt>
    <dgm:pt modelId="{DA87E619-95A8-40E9-8F2F-F590A3E6583F}" type="pres">
      <dgm:prSet presAssocID="{5874ED82-4D88-4424-A334-876615CBBB2F}" presName="Name19" presStyleLbl="parChTrans1D2" presStyleIdx="3" presStyleCnt="4"/>
      <dgm:spPr/>
    </dgm:pt>
    <dgm:pt modelId="{C23DE912-8335-4D39-9DD5-2EA09DC717F9}" type="pres">
      <dgm:prSet presAssocID="{A0DE3B84-6BCD-418E-A7C4-D3E378E7141F}" presName="Name21" presStyleCnt="0"/>
      <dgm:spPr/>
    </dgm:pt>
    <dgm:pt modelId="{93C305FA-9C59-4AC9-9F11-62348432CAD0}" type="pres">
      <dgm:prSet presAssocID="{A0DE3B84-6BCD-418E-A7C4-D3E378E7141F}" presName="level2Shape" presStyleLbl="node2" presStyleIdx="3" presStyleCnt="4"/>
      <dgm:spPr/>
      <dgm:t>
        <a:bodyPr/>
        <a:lstStyle/>
        <a:p>
          <a:endParaRPr lang="es-CO"/>
        </a:p>
      </dgm:t>
    </dgm:pt>
    <dgm:pt modelId="{6685EADA-1BBD-47CB-A304-BF03A630C028}" type="pres">
      <dgm:prSet presAssocID="{A0DE3B84-6BCD-418E-A7C4-D3E378E7141F}" presName="hierChild3" presStyleCnt="0"/>
      <dgm:spPr/>
    </dgm:pt>
    <dgm:pt modelId="{AB967E64-D681-4F20-9D8B-567DA5BA1A61}" type="pres">
      <dgm:prSet presAssocID="{79B957BD-889C-419C-8FD7-74A6B66174E9}" presName="bgShapesFlow" presStyleCnt="0"/>
      <dgm:spPr/>
    </dgm:pt>
  </dgm:ptLst>
  <dgm:cxnLst>
    <dgm:cxn modelId="{C84D7E6C-56BC-4848-B109-922DDB7E08D1}" type="presOf" srcId="{51C55581-A3FB-47C5-A433-F3073106434F}" destId="{F66B4592-E3B2-4839-A4A9-FAA9EDD14AC5}" srcOrd="0" destOrd="0" presId="urn:microsoft.com/office/officeart/2005/8/layout/hierarchy6"/>
    <dgm:cxn modelId="{78948958-CB7D-4399-B23A-957703E4A9B7}" srcId="{1DB2826C-CB3B-4701-B2DD-8756E3FAFA50}" destId="{2D917C2F-DF08-458F-B717-189FBC1244B9}" srcOrd="2" destOrd="0" parTransId="{EECCBC96-BD2B-48B3-B613-27646B621452}" sibTransId="{FE1C193F-3FCB-4956-859C-0AD511CD1B4A}"/>
    <dgm:cxn modelId="{C7289363-60A3-4593-8C8B-018AE52E3323}" type="presOf" srcId="{A0DE3B84-6BCD-418E-A7C4-D3E378E7141F}" destId="{93C305FA-9C59-4AC9-9F11-62348432CAD0}" srcOrd="0" destOrd="0" presId="urn:microsoft.com/office/officeart/2005/8/layout/hierarchy6"/>
    <dgm:cxn modelId="{F752920D-B7DD-41AC-B563-560C37974660}" type="presOf" srcId="{D502F5D3-C29D-4C9F-A62A-1DB804E58E64}" destId="{8D189CB7-666C-4A23-9805-55CFF6E0B4EB}" srcOrd="0" destOrd="0" presId="urn:microsoft.com/office/officeart/2005/8/layout/hierarchy6"/>
    <dgm:cxn modelId="{B489846B-944E-4FB2-86CA-4058B47278F3}" type="presOf" srcId="{1DB2826C-CB3B-4701-B2DD-8756E3FAFA50}" destId="{DBDE47DD-8DA8-4EC4-A934-6546651650A0}" srcOrd="0" destOrd="0" presId="urn:microsoft.com/office/officeart/2005/8/layout/hierarchy6"/>
    <dgm:cxn modelId="{2A638F97-D6C5-4027-86CE-E93626063DFD}" type="presOf" srcId="{2D917C2F-DF08-458F-B717-189FBC1244B9}" destId="{9A50BBA4-6A04-48B5-92C6-253FFDA5E099}" srcOrd="0" destOrd="0" presId="urn:microsoft.com/office/officeart/2005/8/layout/hierarchy6"/>
    <dgm:cxn modelId="{182516FE-26C5-4904-BC34-3B191F63ABDE}" srcId="{1DB2826C-CB3B-4701-B2DD-8756E3FAFA50}" destId="{B6F7B251-A30D-41EC-8B77-2BDA07C57FB6}" srcOrd="0" destOrd="0" parTransId="{51C55581-A3FB-47C5-A433-F3073106434F}" sibTransId="{92F36A9A-9249-4B30-98A5-EFE780756335}"/>
    <dgm:cxn modelId="{7196C4DE-4124-4A17-AE2A-8E499D18FEC1}" type="presOf" srcId="{5874ED82-4D88-4424-A334-876615CBBB2F}" destId="{DA87E619-95A8-40E9-8F2F-F590A3E6583F}" srcOrd="0" destOrd="0" presId="urn:microsoft.com/office/officeart/2005/8/layout/hierarchy6"/>
    <dgm:cxn modelId="{413EF49D-051B-4BE2-8AEF-E40F2F460FFE}" type="presOf" srcId="{B6F7B251-A30D-41EC-8B77-2BDA07C57FB6}" destId="{2569BA8C-761E-4124-81B1-BAD5569FE87D}" srcOrd="0" destOrd="0" presId="urn:microsoft.com/office/officeart/2005/8/layout/hierarchy6"/>
    <dgm:cxn modelId="{9C71C43B-19F9-4777-968B-70C543440C49}" srcId="{1DB2826C-CB3B-4701-B2DD-8756E3FAFA50}" destId="{7093221F-6D6D-47F2-8B88-9357F8F1EBE6}" srcOrd="1" destOrd="0" parTransId="{D502F5D3-C29D-4C9F-A62A-1DB804E58E64}" sibTransId="{DE4C8626-4302-4AE7-A4C0-8FD4928674EF}"/>
    <dgm:cxn modelId="{89249895-D75E-4338-A502-46981584ED6B}" type="presOf" srcId="{79B957BD-889C-419C-8FD7-74A6B66174E9}" destId="{3AAFA82A-95D4-4F94-80AF-BEEFDEC4F877}" srcOrd="0" destOrd="0" presId="urn:microsoft.com/office/officeart/2005/8/layout/hierarchy6"/>
    <dgm:cxn modelId="{5737A241-1CFB-4CF8-B2EB-41773D69A435}" type="presOf" srcId="{EECCBC96-BD2B-48B3-B613-27646B621452}" destId="{BECEC44F-BE77-4A24-A430-4F4804FE08D3}" srcOrd="0" destOrd="0" presId="urn:microsoft.com/office/officeart/2005/8/layout/hierarchy6"/>
    <dgm:cxn modelId="{63610316-0219-48EA-8073-1E98755C331F}" type="presOf" srcId="{7093221F-6D6D-47F2-8B88-9357F8F1EBE6}" destId="{C258FC70-BD2F-4163-9AB6-38131A25D708}" srcOrd="0" destOrd="0" presId="urn:microsoft.com/office/officeart/2005/8/layout/hierarchy6"/>
    <dgm:cxn modelId="{B57FCDFD-9EA6-4C3A-B0B0-CBE6A6761AA9}" srcId="{79B957BD-889C-419C-8FD7-74A6B66174E9}" destId="{1DB2826C-CB3B-4701-B2DD-8756E3FAFA50}" srcOrd="0" destOrd="0" parTransId="{F7FC5A3D-42FF-4917-A40F-1C7D830E4700}" sibTransId="{9CE911F3-5155-4AD0-AF59-C18913D07EC2}"/>
    <dgm:cxn modelId="{EF58C1D5-CF51-4FE1-A29A-DE67AA6F2166}" srcId="{1DB2826C-CB3B-4701-B2DD-8756E3FAFA50}" destId="{A0DE3B84-6BCD-418E-A7C4-D3E378E7141F}" srcOrd="3" destOrd="0" parTransId="{5874ED82-4D88-4424-A334-876615CBBB2F}" sibTransId="{B8A25AC9-7F30-43D1-B1A1-2DD9497C8DE7}"/>
    <dgm:cxn modelId="{49189004-48DB-4DDF-BDC6-1855C9AF6657}" type="presParOf" srcId="{3AAFA82A-95D4-4F94-80AF-BEEFDEC4F877}" destId="{7CD63A91-C8BF-4B88-A17C-108C2C773D25}" srcOrd="0" destOrd="0" presId="urn:microsoft.com/office/officeart/2005/8/layout/hierarchy6"/>
    <dgm:cxn modelId="{8B4534DF-1688-43CB-B512-1B92343B496E}" type="presParOf" srcId="{7CD63A91-C8BF-4B88-A17C-108C2C773D25}" destId="{9F90EE9B-4509-488E-BC6A-32D7335FC8D5}" srcOrd="0" destOrd="0" presId="urn:microsoft.com/office/officeart/2005/8/layout/hierarchy6"/>
    <dgm:cxn modelId="{F7A3C595-F8BB-4F3E-8260-3DCC3BBA82F1}" type="presParOf" srcId="{9F90EE9B-4509-488E-BC6A-32D7335FC8D5}" destId="{9EF232C4-8667-4175-86F2-B723146430A2}" srcOrd="0" destOrd="0" presId="urn:microsoft.com/office/officeart/2005/8/layout/hierarchy6"/>
    <dgm:cxn modelId="{39D84438-5329-4A6A-B01E-FD58434DC76A}" type="presParOf" srcId="{9EF232C4-8667-4175-86F2-B723146430A2}" destId="{DBDE47DD-8DA8-4EC4-A934-6546651650A0}" srcOrd="0" destOrd="0" presId="urn:microsoft.com/office/officeart/2005/8/layout/hierarchy6"/>
    <dgm:cxn modelId="{4B83ECF0-422C-4C49-85CC-80BED84ECC70}" type="presParOf" srcId="{9EF232C4-8667-4175-86F2-B723146430A2}" destId="{69444AC0-923D-4986-8CEF-D9D827FE7A9B}" srcOrd="1" destOrd="0" presId="urn:microsoft.com/office/officeart/2005/8/layout/hierarchy6"/>
    <dgm:cxn modelId="{B43F7497-F881-40CB-8111-69473AA6EBC4}" type="presParOf" srcId="{69444AC0-923D-4986-8CEF-D9D827FE7A9B}" destId="{F66B4592-E3B2-4839-A4A9-FAA9EDD14AC5}" srcOrd="0" destOrd="0" presId="urn:microsoft.com/office/officeart/2005/8/layout/hierarchy6"/>
    <dgm:cxn modelId="{F7E03986-D709-4E2A-8CC5-508459BFA687}" type="presParOf" srcId="{69444AC0-923D-4986-8CEF-D9D827FE7A9B}" destId="{D5288409-1241-43DE-823C-99A855A3BCBF}" srcOrd="1" destOrd="0" presId="urn:microsoft.com/office/officeart/2005/8/layout/hierarchy6"/>
    <dgm:cxn modelId="{0634D974-D760-4429-BB00-445673886AAA}" type="presParOf" srcId="{D5288409-1241-43DE-823C-99A855A3BCBF}" destId="{2569BA8C-761E-4124-81B1-BAD5569FE87D}" srcOrd="0" destOrd="0" presId="urn:microsoft.com/office/officeart/2005/8/layout/hierarchy6"/>
    <dgm:cxn modelId="{A0AD9FC8-DF05-4E47-8E29-0CEE44499B06}" type="presParOf" srcId="{D5288409-1241-43DE-823C-99A855A3BCBF}" destId="{3CFDEC58-BF2E-4914-8C90-686D9B62F05A}" srcOrd="1" destOrd="0" presId="urn:microsoft.com/office/officeart/2005/8/layout/hierarchy6"/>
    <dgm:cxn modelId="{57C7C820-D390-46DF-BB13-09E8A6D7F98E}" type="presParOf" srcId="{69444AC0-923D-4986-8CEF-D9D827FE7A9B}" destId="{8D189CB7-666C-4A23-9805-55CFF6E0B4EB}" srcOrd="2" destOrd="0" presId="urn:microsoft.com/office/officeart/2005/8/layout/hierarchy6"/>
    <dgm:cxn modelId="{14DCFBC1-5E78-4472-9A4F-9D325876AF31}" type="presParOf" srcId="{69444AC0-923D-4986-8CEF-D9D827FE7A9B}" destId="{973D2ABD-A4B5-421D-806B-6B7A6AB08CC9}" srcOrd="3" destOrd="0" presId="urn:microsoft.com/office/officeart/2005/8/layout/hierarchy6"/>
    <dgm:cxn modelId="{F271B320-BC0B-4D0A-B9EF-96EB9CC15357}" type="presParOf" srcId="{973D2ABD-A4B5-421D-806B-6B7A6AB08CC9}" destId="{C258FC70-BD2F-4163-9AB6-38131A25D708}" srcOrd="0" destOrd="0" presId="urn:microsoft.com/office/officeart/2005/8/layout/hierarchy6"/>
    <dgm:cxn modelId="{49AF9FE6-ABFB-425B-9385-9A231E325827}" type="presParOf" srcId="{973D2ABD-A4B5-421D-806B-6B7A6AB08CC9}" destId="{AAC0666E-F4F2-47B9-9D4F-94CC306D845B}" srcOrd="1" destOrd="0" presId="urn:microsoft.com/office/officeart/2005/8/layout/hierarchy6"/>
    <dgm:cxn modelId="{37007A19-5A22-4342-94FD-234BC779EBAD}" type="presParOf" srcId="{69444AC0-923D-4986-8CEF-D9D827FE7A9B}" destId="{BECEC44F-BE77-4A24-A430-4F4804FE08D3}" srcOrd="4" destOrd="0" presId="urn:microsoft.com/office/officeart/2005/8/layout/hierarchy6"/>
    <dgm:cxn modelId="{F2AEC0C9-37A0-4CBB-BF30-A00EA34FFCE1}" type="presParOf" srcId="{69444AC0-923D-4986-8CEF-D9D827FE7A9B}" destId="{7031476E-2690-4830-BEDA-8B08F5B10E4D}" srcOrd="5" destOrd="0" presId="urn:microsoft.com/office/officeart/2005/8/layout/hierarchy6"/>
    <dgm:cxn modelId="{1CE474AB-41B6-4F9F-A15E-EA46101ECE59}" type="presParOf" srcId="{7031476E-2690-4830-BEDA-8B08F5B10E4D}" destId="{9A50BBA4-6A04-48B5-92C6-253FFDA5E099}" srcOrd="0" destOrd="0" presId="urn:microsoft.com/office/officeart/2005/8/layout/hierarchy6"/>
    <dgm:cxn modelId="{6A75BDBF-59F8-49C9-85AF-6DF649554779}" type="presParOf" srcId="{7031476E-2690-4830-BEDA-8B08F5B10E4D}" destId="{F80128B2-1FCF-42B0-B8CC-9D0F99487FCF}" srcOrd="1" destOrd="0" presId="urn:microsoft.com/office/officeart/2005/8/layout/hierarchy6"/>
    <dgm:cxn modelId="{EC40EADE-46A1-4ACD-B339-6C71D7753E0D}" type="presParOf" srcId="{69444AC0-923D-4986-8CEF-D9D827FE7A9B}" destId="{DA87E619-95A8-40E9-8F2F-F590A3E6583F}" srcOrd="6" destOrd="0" presId="urn:microsoft.com/office/officeart/2005/8/layout/hierarchy6"/>
    <dgm:cxn modelId="{50593960-D477-4B7C-A90C-A465CD8E1EAF}" type="presParOf" srcId="{69444AC0-923D-4986-8CEF-D9D827FE7A9B}" destId="{C23DE912-8335-4D39-9DD5-2EA09DC717F9}" srcOrd="7" destOrd="0" presId="urn:microsoft.com/office/officeart/2005/8/layout/hierarchy6"/>
    <dgm:cxn modelId="{75652F23-8E67-41CD-9664-808A87FE8865}" type="presParOf" srcId="{C23DE912-8335-4D39-9DD5-2EA09DC717F9}" destId="{93C305FA-9C59-4AC9-9F11-62348432CAD0}" srcOrd="0" destOrd="0" presId="urn:microsoft.com/office/officeart/2005/8/layout/hierarchy6"/>
    <dgm:cxn modelId="{6B3A1562-91DE-4A52-8781-432556579256}" type="presParOf" srcId="{C23DE912-8335-4D39-9DD5-2EA09DC717F9}" destId="{6685EADA-1BBD-47CB-A304-BF03A630C028}" srcOrd="1" destOrd="0" presId="urn:microsoft.com/office/officeart/2005/8/layout/hierarchy6"/>
    <dgm:cxn modelId="{923892AC-09C4-4A6C-9AD4-86B8E917CC3C}" type="presParOf" srcId="{3AAFA82A-95D4-4F94-80AF-BEEFDEC4F877}" destId="{AB967E64-D681-4F20-9D8B-567DA5BA1A61}"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79B957BD-889C-419C-8FD7-74A6B66174E9}" type="doc">
      <dgm:prSet loTypeId="urn:microsoft.com/office/officeart/2008/layout/AlternatingPictureBlocks" loCatId="list" qsTypeId="urn:microsoft.com/office/officeart/2005/8/quickstyle/simple1" qsCatId="simple" csTypeId="urn:microsoft.com/office/officeart/2005/8/colors/accent1_1" csCatId="accent1" phldr="1"/>
      <dgm:spPr/>
      <dgm:t>
        <a:bodyPr/>
        <a:lstStyle/>
        <a:p>
          <a:endParaRPr lang="es-CO"/>
        </a:p>
      </dgm:t>
    </dgm:pt>
    <dgm:pt modelId="{13852836-7C5B-4B30-BEBC-02CA7DC73BA4}">
      <dgm:prSet/>
      <dgm:spPr/>
      <dgm:t>
        <a:bodyPr/>
        <a:lstStyle/>
        <a:p>
          <a:pPr rtl="0"/>
          <a:r>
            <a:rPr lang="es-CO" b="1" baseline="0" dirty="0" smtClean="0">
              <a:solidFill>
                <a:srgbClr val="002060"/>
              </a:solidFill>
              <a:latin typeface="Arial Narrow" panose="020B0606020202030204" pitchFamily="34" charset="0"/>
            </a:rPr>
            <a:t>La sostenibilidad es fuente del desarrollo educativo, en cuanto a los factores que influyen en la formación, como es lo social, económico y ambiental, mediado por la ética, con relación a los principios y valores.</a:t>
          </a:r>
          <a:endParaRPr lang="es-CO" b="1" dirty="0">
            <a:solidFill>
              <a:srgbClr val="002060"/>
            </a:solidFill>
            <a:latin typeface="Arial Narrow" panose="020B0606020202030204" pitchFamily="34" charset="0"/>
          </a:endParaRPr>
        </a:p>
      </dgm:t>
    </dgm:pt>
    <dgm:pt modelId="{EC906EC6-BA0B-458B-81C1-ACFF39A2FA7C}" type="parTrans" cxnId="{6A0656CF-21B1-426F-810D-3CDFC3B476C5}">
      <dgm:prSet/>
      <dgm:spPr/>
      <dgm:t>
        <a:bodyPr/>
        <a:lstStyle/>
        <a:p>
          <a:endParaRPr lang="es-CO"/>
        </a:p>
      </dgm:t>
    </dgm:pt>
    <dgm:pt modelId="{EE1514CD-0B45-4A3D-A9FB-1918F5BC7737}" type="sibTrans" cxnId="{6A0656CF-21B1-426F-810D-3CDFC3B476C5}">
      <dgm:prSet/>
      <dgm:spPr/>
      <dgm:t>
        <a:bodyPr/>
        <a:lstStyle/>
        <a:p>
          <a:endParaRPr lang="es-CO"/>
        </a:p>
      </dgm:t>
    </dgm:pt>
    <dgm:pt modelId="{C0CAAFD8-FFF1-44E2-879D-E0D8FD635957}">
      <dgm:prSet/>
      <dgm:spPr/>
      <dgm:t>
        <a:bodyPr/>
        <a:lstStyle/>
        <a:p>
          <a:pPr rtl="0"/>
          <a:r>
            <a:rPr lang="es-CO" b="1" baseline="0" dirty="0" smtClean="0">
              <a:solidFill>
                <a:srgbClr val="002060"/>
              </a:solidFill>
              <a:latin typeface="Arial Narrow" panose="020B0606020202030204" pitchFamily="34" charset="0"/>
            </a:rPr>
            <a:t> El liderazgo educativo en el sentido de lo humano, trasciende a lo profesional y genera cultura de la innovación y la creatividad.</a:t>
          </a:r>
          <a:endParaRPr lang="es-CO" b="1" dirty="0">
            <a:solidFill>
              <a:srgbClr val="002060"/>
            </a:solidFill>
            <a:latin typeface="Arial Narrow" panose="020B0606020202030204" pitchFamily="34" charset="0"/>
          </a:endParaRPr>
        </a:p>
      </dgm:t>
    </dgm:pt>
    <dgm:pt modelId="{506CAC66-EC40-42ED-9D8B-3C062A3C0EB0}" type="parTrans" cxnId="{02AB809B-048D-49AE-BC75-00044DEE5025}">
      <dgm:prSet/>
      <dgm:spPr/>
      <dgm:t>
        <a:bodyPr/>
        <a:lstStyle/>
        <a:p>
          <a:endParaRPr lang="es-CO"/>
        </a:p>
      </dgm:t>
    </dgm:pt>
    <dgm:pt modelId="{2E88832A-420C-4DB9-857C-C3BE0AD457EE}" type="sibTrans" cxnId="{02AB809B-048D-49AE-BC75-00044DEE5025}">
      <dgm:prSet/>
      <dgm:spPr/>
      <dgm:t>
        <a:bodyPr/>
        <a:lstStyle/>
        <a:p>
          <a:endParaRPr lang="es-CO"/>
        </a:p>
      </dgm:t>
    </dgm:pt>
    <dgm:pt modelId="{9A89F179-1772-4256-951C-F25D9ACE4D4B}" type="pres">
      <dgm:prSet presAssocID="{79B957BD-889C-419C-8FD7-74A6B66174E9}" presName="linearFlow" presStyleCnt="0">
        <dgm:presLayoutVars>
          <dgm:dir/>
          <dgm:resizeHandles val="exact"/>
        </dgm:presLayoutVars>
      </dgm:prSet>
      <dgm:spPr/>
    </dgm:pt>
    <dgm:pt modelId="{16A51B35-995B-43E3-BD72-4F31E07613D2}" type="pres">
      <dgm:prSet presAssocID="{13852836-7C5B-4B30-BEBC-02CA7DC73BA4}" presName="comp" presStyleCnt="0"/>
      <dgm:spPr/>
    </dgm:pt>
    <dgm:pt modelId="{CF5B8A87-1B42-4DF6-9C90-B134357A4D97}" type="pres">
      <dgm:prSet presAssocID="{13852836-7C5B-4B30-BEBC-02CA7DC73BA4}" presName="rect2" presStyleLbl="node1" presStyleIdx="0" presStyleCnt="2">
        <dgm:presLayoutVars>
          <dgm:bulletEnabled val="1"/>
        </dgm:presLayoutVars>
      </dgm:prSet>
      <dgm:spPr/>
    </dgm:pt>
    <dgm:pt modelId="{521A1C85-C87A-4D8F-9FF5-34154A38DD50}" type="pres">
      <dgm:prSet presAssocID="{13852836-7C5B-4B30-BEBC-02CA7DC73BA4}" presName="rect1" presStyleLbl="lnNode1" presStyleIdx="0" presStyleCnt="2"/>
      <dgm:spPr>
        <a:blipFill rotWithShape="1">
          <a:blip xmlns:r="http://schemas.openxmlformats.org/officeDocument/2006/relationships" r:embed="rId1"/>
          <a:stretch>
            <a:fillRect/>
          </a:stretch>
        </a:blipFill>
      </dgm:spPr>
    </dgm:pt>
    <dgm:pt modelId="{B0F9A861-FD36-45A0-98C2-944D046285C0}" type="pres">
      <dgm:prSet presAssocID="{EE1514CD-0B45-4A3D-A9FB-1918F5BC7737}" presName="sibTrans" presStyleCnt="0"/>
      <dgm:spPr/>
    </dgm:pt>
    <dgm:pt modelId="{EBA3ECCC-EF7C-4CAB-9EED-71057E9DB1A7}" type="pres">
      <dgm:prSet presAssocID="{C0CAAFD8-FFF1-44E2-879D-E0D8FD635957}" presName="comp" presStyleCnt="0"/>
      <dgm:spPr/>
    </dgm:pt>
    <dgm:pt modelId="{64F4D780-B2D3-408C-B865-454398F9790D}" type="pres">
      <dgm:prSet presAssocID="{C0CAAFD8-FFF1-44E2-879D-E0D8FD635957}" presName="rect2" presStyleLbl="node1" presStyleIdx="1" presStyleCnt="2">
        <dgm:presLayoutVars>
          <dgm:bulletEnabled val="1"/>
        </dgm:presLayoutVars>
      </dgm:prSet>
      <dgm:spPr/>
    </dgm:pt>
    <dgm:pt modelId="{7B77A8C3-D853-4096-B7D1-819F3A0F39AE}" type="pres">
      <dgm:prSet presAssocID="{C0CAAFD8-FFF1-44E2-879D-E0D8FD635957}" presName="rect1" presStyleLbl="lnNode1" presStyleIdx="1" presStyleCnt="2"/>
      <dgm:spPr>
        <a:blipFill rotWithShape="1">
          <a:blip xmlns:r="http://schemas.openxmlformats.org/officeDocument/2006/relationships" r:embed="rId2"/>
          <a:stretch>
            <a:fillRect/>
          </a:stretch>
        </a:blipFill>
      </dgm:spPr>
    </dgm:pt>
  </dgm:ptLst>
  <dgm:cxnLst>
    <dgm:cxn modelId="{AFF5A4B7-7DD2-4858-83F5-3E170E56EB8F}" type="presOf" srcId="{13852836-7C5B-4B30-BEBC-02CA7DC73BA4}" destId="{CF5B8A87-1B42-4DF6-9C90-B134357A4D97}" srcOrd="0" destOrd="0" presId="urn:microsoft.com/office/officeart/2008/layout/AlternatingPictureBlocks"/>
    <dgm:cxn modelId="{76DD9590-4C23-49FB-BA80-5CFCAEBE48F5}" type="presOf" srcId="{C0CAAFD8-FFF1-44E2-879D-E0D8FD635957}" destId="{64F4D780-B2D3-408C-B865-454398F9790D}" srcOrd="0" destOrd="0" presId="urn:microsoft.com/office/officeart/2008/layout/AlternatingPictureBlocks"/>
    <dgm:cxn modelId="{6C06C2F1-DDCD-4C2D-872E-44503514052C}" type="presOf" srcId="{79B957BD-889C-419C-8FD7-74A6B66174E9}" destId="{9A89F179-1772-4256-951C-F25D9ACE4D4B}" srcOrd="0" destOrd="0" presId="urn:microsoft.com/office/officeart/2008/layout/AlternatingPictureBlocks"/>
    <dgm:cxn modelId="{02AB809B-048D-49AE-BC75-00044DEE5025}" srcId="{79B957BD-889C-419C-8FD7-74A6B66174E9}" destId="{C0CAAFD8-FFF1-44E2-879D-E0D8FD635957}" srcOrd="1" destOrd="0" parTransId="{506CAC66-EC40-42ED-9D8B-3C062A3C0EB0}" sibTransId="{2E88832A-420C-4DB9-857C-C3BE0AD457EE}"/>
    <dgm:cxn modelId="{6A0656CF-21B1-426F-810D-3CDFC3B476C5}" srcId="{79B957BD-889C-419C-8FD7-74A6B66174E9}" destId="{13852836-7C5B-4B30-BEBC-02CA7DC73BA4}" srcOrd="0" destOrd="0" parTransId="{EC906EC6-BA0B-458B-81C1-ACFF39A2FA7C}" sibTransId="{EE1514CD-0B45-4A3D-A9FB-1918F5BC7737}"/>
    <dgm:cxn modelId="{4C50BBCB-2ABD-4AEB-BC47-4C2AD82825E4}" type="presParOf" srcId="{9A89F179-1772-4256-951C-F25D9ACE4D4B}" destId="{16A51B35-995B-43E3-BD72-4F31E07613D2}" srcOrd="0" destOrd="0" presId="urn:microsoft.com/office/officeart/2008/layout/AlternatingPictureBlocks"/>
    <dgm:cxn modelId="{857CD714-55B9-440C-AC49-CA19A96F4D6D}" type="presParOf" srcId="{16A51B35-995B-43E3-BD72-4F31E07613D2}" destId="{CF5B8A87-1B42-4DF6-9C90-B134357A4D97}" srcOrd="0" destOrd="0" presId="urn:microsoft.com/office/officeart/2008/layout/AlternatingPictureBlocks"/>
    <dgm:cxn modelId="{59B1482D-B76D-4CC3-8DB2-A904DF55E4C2}" type="presParOf" srcId="{16A51B35-995B-43E3-BD72-4F31E07613D2}" destId="{521A1C85-C87A-4D8F-9FF5-34154A38DD50}" srcOrd="1" destOrd="0" presId="urn:microsoft.com/office/officeart/2008/layout/AlternatingPictureBlocks"/>
    <dgm:cxn modelId="{DC4798BF-8B04-448D-9D7F-2B9A432A965C}" type="presParOf" srcId="{9A89F179-1772-4256-951C-F25D9ACE4D4B}" destId="{B0F9A861-FD36-45A0-98C2-944D046285C0}" srcOrd="1" destOrd="0" presId="urn:microsoft.com/office/officeart/2008/layout/AlternatingPictureBlocks"/>
    <dgm:cxn modelId="{F0699B6D-D6FE-4103-AF2E-6B07AD92678E}" type="presParOf" srcId="{9A89F179-1772-4256-951C-F25D9ACE4D4B}" destId="{EBA3ECCC-EF7C-4CAB-9EED-71057E9DB1A7}" srcOrd="2" destOrd="0" presId="urn:microsoft.com/office/officeart/2008/layout/AlternatingPictureBlocks"/>
    <dgm:cxn modelId="{F218D7A2-7428-4871-B219-166D5CEED8BF}" type="presParOf" srcId="{EBA3ECCC-EF7C-4CAB-9EED-71057E9DB1A7}" destId="{64F4D780-B2D3-408C-B865-454398F9790D}" srcOrd="0" destOrd="0" presId="urn:microsoft.com/office/officeart/2008/layout/AlternatingPictureBlocks"/>
    <dgm:cxn modelId="{CC081A0B-7F75-4B39-8A97-E52FA9C08C7C}" type="presParOf" srcId="{EBA3ECCC-EF7C-4CAB-9EED-71057E9DB1A7}" destId="{7B77A8C3-D853-4096-B7D1-819F3A0F39AE}"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6C4E0-EBC0-4D1C-9D51-272E3F1D5C9F}">
      <dsp:nvSpPr>
        <dsp:cNvPr id="0" name=""/>
        <dsp:cNvSpPr/>
      </dsp:nvSpPr>
      <dsp:spPr>
        <a:xfrm rot="5400000">
          <a:off x="322394" y="2115092"/>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307146-4173-465B-ABF2-48DD23829BA8}">
      <dsp:nvSpPr>
        <dsp:cNvPr id="0" name=""/>
        <dsp:cNvSpPr/>
      </dsp:nvSpPr>
      <dsp:spPr>
        <a:xfrm>
          <a:off x="162861" y="2590249"/>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ES" sz="1700" kern="1200" dirty="0" smtClean="0">
              <a:solidFill>
                <a:srgbClr val="002060"/>
              </a:solidFill>
              <a:latin typeface="Arial Narrow" panose="020B0606020202030204" pitchFamily="34" charset="0"/>
            </a:rPr>
            <a:t>1. </a:t>
          </a:r>
          <a:r>
            <a:rPr lang="es-CO" sz="1700" kern="1200" dirty="0" smtClean="0">
              <a:solidFill>
                <a:srgbClr val="002060"/>
              </a:solidFill>
              <a:latin typeface="Arial Narrow" panose="020B0606020202030204" pitchFamily="34" charset="0"/>
            </a:rPr>
            <a:t>Introducción</a:t>
          </a:r>
          <a:endParaRPr lang="es-CO" sz="1700" kern="1200" dirty="0">
            <a:solidFill>
              <a:srgbClr val="002060"/>
            </a:solidFill>
            <a:latin typeface="Arial Narrow" panose="020B0606020202030204" pitchFamily="34" charset="0"/>
          </a:endParaRPr>
        </a:p>
      </dsp:txBody>
      <dsp:txXfrm>
        <a:off x="162861" y="2590249"/>
        <a:ext cx="1435731" cy="1258502"/>
      </dsp:txXfrm>
    </dsp:sp>
    <dsp:sp modelId="{6D9E4C22-A165-4608-9A70-A695ADF9AB83}">
      <dsp:nvSpPr>
        <dsp:cNvPr id="0" name=""/>
        <dsp:cNvSpPr/>
      </dsp:nvSpPr>
      <dsp:spPr>
        <a:xfrm>
          <a:off x="1327699" y="1998012"/>
          <a:ext cx="270892" cy="270892"/>
        </a:xfrm>
        <a:prstGeom prst="triangle">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9F4467-2B73-401D-BE28-06C08C37C90E}">
      <dsp:nvSpPr>
        <dsp:cNvPr id="0" name=""/>
        <dsp:cNvSpPr/>
      </dsp:nvSpPr>
      <dsp:spPr>
        <a:xfrm rot="5400000">
          <a:off x="2080010" y="1680168"/>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A3A962-C452-46DD-BD3F-EBBECDA558A5}">
      <dsp:nvSpPr>
        <dsp:cNvPr id="0" name=""/>
        <dsp:cNvSpPr/>
      </dsp:nvSpPr>
      <dsp:spPr>
        <a:xfrm>
          <a:off x="1920476" y="2155325"/>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kern="1200" dirty="0" smtClean="0">
              <a:solidFill>
                <a:srgbClr val="002060"/>
              </a:solidFill>
              <a:latin typeface="Arial Narrow" panose="020B0606020202030204" pitchFamily="34" charset="0"/>
            </a:rPr>
            <a:t>2. De el liderazgo </a:t>
          </a:r>
          <a:endParaRPr lang="es-CO" sz="1700" kern="1200" dirty="0">
            <a:solidFill>
              <a:srgbClr val="002060"/>
            </a:solidFill>
            <a:latin typeface="Arial Narrow" panose="020B0606020202030204" pitchFamily="34" charset="0"/>
          </a:endParaRPr>
        </a:p>
      </dsp:txBody>
      <dsp:txXfrm>
        <a:off x="1920476" y="2155325"/>
        <a:ext cx="1435731" cy="1258502"/>
      </dsp:txXfrm>
    </dsp:sp>
    <dsp:sp modelId="{2122F165-45F9-4195-B8F6-E16C7039C264}">
      <dsp:nvSpPr>
        <dsp:cNvPr id="0" name=""/>
        <dsp:cNvSpPr/>
      </dsp:nvSpPr>
      <dsp:spPr>
        <a:xfrm>
          <a:off x="3085314" y="1563089"/>
          <a:ext cx="270892" cy="270892"/>
        </a:xfrm>
        <a:prstGeom prst="triangle">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744D43-A0F0-4177-A25B-B5E53F817C4E}">
      <dsp:nvSpPr>
        <dsp:cNvPr id="0" name=""/>
        <dsp:cNvSpPr/>
      </dsp:nvSpPr>
      <dsp:spPr>
        <a:xfrm rot="5400000">
          <a:off x="3837625" y="1245245"/>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95D667-3EC0-4283-BC29-7A9CFB16A28D}">
      <dsp:nvSpPr>
        <dsp:cNvPr id="0" name=""/>
        <dsp:cNvSpPr/>
      </dsp:nvSpPr>
      <dsp:spPr>
        <a:xfrm>
          <a:off x="3678091" y="1720402"/>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kern="1200" dirty="0" smtClean="0">
              <a:solidFill>
                <a:srgbClr val="002060"/>
              </a:solidFill>
              <a:latin typeface="Arial Narrow" panose="020B0606020202030204" pitchFamily="34" charset="0"/>
            </a:rPr>
            <a:t>3. Un enfoque competencial  </a:t>
          </a:r>
          <a:endParaRPr lang="es-CO" sz="1700" kern="1200" dirty="0">
            <a:solidFill>
              <a:srgbClr val="002060"/>
            </a:solidFill>
            <a:latin typeface="Arial Narrow" panose="020B0606020202030204" pitchFamily="34" charset="0"/>
          </a:endParaRPr>
        </a:p>
      </dsp:txBody>
      <dsp:txXfrm>
        <a:off x="3678091" y="1720402"/>
        <a:ext cx="1435731" cy="1258502"/>
      </dsp:txXfrm>
    </dsp:sp>
    <dsp:sp modelId="{C521529B-1193-4C17-9D9D-ED99F9EE5FF0}">
      <dsp:nvSpPr>
        <dsp:cNvPr id="0" name=""/>
        <dsp:cNvSpPr/>
      </dsp:nvSpPr>
      <dsp:spPr>
        <a:xfrm>
          <a:off x="4842930" y="1128165"/>
          <a:ext cx="270892" cy="270892"/>
        </a:xfrm>
        <a:prstGeom prst="triangle">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54FED0-F8B3-4536-B156-7A5B94D97506}">
      <dsp:nvSpPr>
        <dsp:cNvPr id="0" name=""/>
        <dsp:cNvSpPr/>
      </dsp:nvSpPr>
      <dsp:spPr>
        <a:xfrm rot="5400000">
          <a:off x="5595240" y="810321"/>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AFD3BF-B087-4492-BD3C-E89DB8C3A47D}">
      <dsp:nvSpPr>
        <dsp:cNvPr id="0" name=""/>
        <dsp:cNvSpPr/>
      </dsp:nvSpPr>
      <dsp:spPr>
        <a:xfrm>
          <a:off x="5435707" y="1285478"/>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kern="1200" dirty="0" smtClean="0">
              <a:solidFill>
                <a:srgbClr val="002060"/>
              </a:solidFill>
              <a:latin typeface="Arial Narrow" panose="020B0606020202030204" pitchFamily="34" charset="0"/>
            </a:rPr>
            <a:t>4. Qué competencias para la dirección?</a:t>
          </a:r>
          <a:endParaRPr lang="es-CO" sz="1700" kern="1200" dirty="0">
            <a:solidFill>
              <a:srgbClr val="002060"/>
            </a:solidFill>
            <a:latin typeface="Arial Narrow" panose="020B0606020202030204" pitchFamily="34" charset="0"/>
          </a:endParaRPr>
        </a:p>
      </dsp:txBody>
      <dsp:txXfrm>
        <a:off x="5435707" y="1285478"/>
        <a:ext cx="1435731" cy="1258502"/>
      </dsp:txXfrm>
    </dsp:sp>
    <dsp:sp modelId="{031758D1-BAF9-4E16-B299-2D0351EAB5D6}">
      <dsp:nvSpPr>
        <dsp:cNvPr id="0" name=""/>
        <dsp:cNvSpPr/>
      </dsp:nvSpPr>
      <dsp:spPr>
        <a:xfrm>
          <a:off x="6600545" y="693241"/>
          <a:ext cx="270892" cy="270892"/>
        </a:xfrm>
        <a:prstGeom prst="triangle">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204FC1-720F-4251-8629-4401DEC96E7B}">
      <dsp:nvSpPr>
        <dsp:cNvPr id="0" name=""/>
        <dsp:cNvSpPr/>
      </dsp:nvSpPr>
      <dsp:spPr>
        <a:xfrm rot="5400000">
          <a:off x="7352856" y="375397"/>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8AF94F-4E7C-49B7-B9C9-E6EB8A0777F2}">
      <dsp:nvSpPr>
        <dsp:cNvPr id="0" name=""/>
        <dsp:cNvSpPr/>
      </dsp:nvSpPr>
      <dsp:spPr>
        <a:xfrm>
          <a:off x="7193322" y="850554"/>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kern="1200" dirty="0" smtClean="0">
              <a:solidFill>
                <a:srgbClr val="002060"/>
              </a:solidFill>
              <a:latin typeface="Arial Narrow" panose="020B0606020202030204" pitchFamily="34" charset="0"/>
            </a:rPr>
            <a:t>5. Un liderazgo sostenible </a:t>
          </a:r>
          <a:endParaRPr lang="es-CO" sz="1700" kern="1200" dirty="0">
            <a:solidFill>
              <a:srgbClr val="002060"/>
            </a:solidFill>
            <a:latin typeface="Arial Narrow" panose="020B0606020202030204" pitchFamily="34" charset="0"/>
          </a:endParaRPr>
        </a:p>
      </dsp:txBody>
      <dsp:txXfrm>
        <a:off x="7193322" y="850554"/>
        <a:ext cx="1435731" cy="1258502"/>
      </dsp:txXfrm>
    </dsp:sp>
    <dsp:sp modelId="{85E90119-83AC-4965-BD93-7ABDD3B04C1D}">
      <dsp:nvSpPr>
        <dsp:cNvPr id="0" name=""/>
        <dsp:cNvSpPr/>
      </dsp:nvSpPr>
      <dsp:spPr>
        <a:xfrm>
          <a:off x="8358160" y="258318"/>
          <a:ext cx="270892" cy="270892"/>
        </a:xfrm>
        <a:prstGeom prst="triangle">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AAD00-F62D-4D21-9AD3-10E95197CDCA}">
      <dsp:nvSpPr>
        <dsp:cNvPr id="0" name=""/>
        <dsp:cNvSpPr/>
      </dsp:nvSpPr>
      <dsp:spPr>
        <a:xfrm rot="5400000">
          <a:off x="9110471" y="-59525"/>
          <a:ext cx="955721" cy="1590299"/>
        </a:xfrm>
        <a:prstGeom prst="corner">
          <a:avLst>
            <a:gd name="adj1" fmla="val 16120"/>
            <a:gd name="adj2" fmla="val 1611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7510E5-D5F3-4398-A4C1-F3F6E90721E3}">
      <dsp:nvSpPr>
        <dsp:cNvPr id="0" name=""/>
        <dsp:cNvSpPr/>
      </dsp:nvSpPr>
      <dsp:spPr>
        <a:xfrm>
          <a:off x="8950937" y="415631"/>
          <a:ext cx="1435731" cy="12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kern="1200" dirty="0" smtClean="0">
              <a:solidFill>
                <a:srgbClr val="002060"/>
              </a:solidFill>
              <a:latin typeface="Arial Narrow" panose="020B0606020202030204" pitchFamily="34" charset="0"/>
            </a:rPr>
            <a:t>6.  </a:t>
          </a:r>
          <a:r>
            <a:rPr lang="es-CO" sz="1700" kern="1200" dirty="0" smtClean="0">
              <a:solidFill>
                <a:srgbClr val="002060"/>
              </a:solidFill>
              <a:latin typeface="Arial Narrow" panose="020B0606020202030204" pitchFamily="34" charset="0"/>
            </a:rPr>
            <a:t>Un liderazgo distribuido en el </a:t>
          </a:r>
          <a:r>
            <a:rPr lang="es-CO" sz="1700" kern="1200" smtClean="0">
              <a:solidFill>
                <a:srgbClr val="002060"/>
              </a:solidFill>
              <a:latin typeface="Arial Narrow" panose="020B0606020202030204" pitchFamily="34" charset="0"/>
            </a:rPr>
            <a:t>colectivo </a:t>
          </a:r>
          <a:r>
            <a:rPr lang="es-CO" sz="1700" kern="1200" smtClean="0">
              <a:solidFill>
                <a:srgbClr val="002060"/>
              </a:solidFill>
              <a:latin typeface="Arial Narrow" panose="020B0606020202030204" pitchFamily="34" charset="0"/>
            </a:rPr>
            <a:t>docente </a:t>
          </a:r>
          <a:endParaRPr lang="es-CO" sz="1700" kern="1200" dirty="0">
            <a:solidFill>
              <a:srgbClr val="002060"/>
            </a:solidFill>
            <a:latin typeface="Arial Narrow" panose="020B0606020202030204" pitchFamily="34" charset="0"/>
          </a:endParaRPr>
        </a:p>
      </dsp:txBody>
      <dsp:txXfrm>
        <a:off x="8950937" y="415631"/>
        <a:ext cx="1435731" cy="12585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561EF-3ACA-47A6-B9EF-2458CE42B398}">
      <dsp:nvSpPr>
        <dsp:cNvPr id="0" name=""/>
        <dsp:cNvSpPr/>
      </dsp:nvSpPr>
      <dsp:spPr>
        <a:xfrm>
          <a:off x="1286685" y="1508"/>
          <a:ext cx="1885463" cy="1885463"/>
        </a:xfrm>
        <a:prstGeom prst="ellipse">
          <a:avLst/>
        </a:prstGeom>
        <a:blipFill rotWithShape="0">
          <a:blip xmlns:r="http://schemas.openxmlformats.org/officeDocument/2006/relationships" r:embed="rId1"/>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s-CO" sz="3500" kern="1200" dirty="0"/>
        </a:p>
      </dsp:txBody>
      <dsp:txXfrm>
        <a:off x="1562805" y="277628"/>
        <a:ext cx="1333223" cy="1333223"/>
      </dsp:txXfrm>
    </dsp:sp>
    <dsp:sp modelId="{4CEF20A2-1BD4-48D0-88B0-9AA266C89510}">
      <dsp:nvSpPr>
        <dsp:cNvPr id="0" name=""/>
        <dsp:cNvSpPr/>
      </dsp:nvSpPr>
      <dsp:spPr>
        <a:xfrm>
          <a:off x="1682633" y="2040071"/>
          <a:ext cx="1093568" cy="1093568"/>
        </a:xfrm>
        <a:prstGeom prst="mathPlus">
          <a:avLst/>
        </a:prstGeom>
        <a:blipFill rotWithShape="0">
          <a:blip xmlns:r="http://schemas.openxmlformats.org/officeDocument/2006/relationships" r:embed="rId2">
            <a:duotone>
              <a:schemeClr val="accent1">
                <a:tint val="60000"/>
                <a:hueOff val="0"/>
                <a:satOff val="0"/>
                <a:lumOff val="0"/>
                <a:alphaOff val="0"/>
                <a:shade val="88000"/>
                <a:lumMod val="88000"/>
              </a:schemeClr>
              <a:schemeClr val="accent1">
                <a:tint val="60000"/>
                <a:hueOff val="0"/>
                <a:satOff val="0"/>
                <a:lumOff val="0"/>
                <a:alphaOff val="0"/>
              </a:schemeClr>
            </a:duotone>
          </a:blip>
          <a:tile tx="0" ty="0" sx="100000" sy="100000" flip="none" algn="tl"/>
        </a:blip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s-CO" sz="1800" kern="1200"/>
        </a:p>
      </dsp:txBody>
      <dsp:txXfrm>
        <a:off x="1827585" y="2458251"/>
        <a:ext cx="803664" cy="257208"/>
      </dsp:txXfrm>
    </dsp:sp>
    <dsp:sp modelId="{B88EBF9A-4D36-4723-8C2B-F2FCB3C9B4DF}">
      <dsp:nvSpPr>
        <dsp:cNvPr id="0" name=""/>
        <dsp:cNvSpPr/>
      </dsp:nvSpPr>
      <dsp:spPr>
        <a:xfrm>
          <a:off x="1286685" y="3286739"/>
          <a:ext cx="1885463" cy="1885463"/>
        </a:xfrm>
        <a:prstGeom prst="ellipse">
          <a:avLst/>
        </a:prstGeom>
        <a:blipFill rotWithShape="0">
          <a:blip xmlns:r="http://schemas.openxmlformats.org/officeDocument/2006/relationships" r:embed="rId3"/>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s-CO" sz="6500" kern="1200" dirty="0"/>
        </a:p>
      </dsp:txBody>
      <dsp:txXfrm>
        <a:off x="1562805" y="3562859"/>
        <a:ext cx="1333223" cy="1333223"/>
      </dsp:txXfrm>
    </dsp:sp>
    <dsp:sp modelId="{52FD031C-772F-4B2E-A35F-3467CB91CCCB}">
      <dsp:nvSpPr>
        <dsp:cNvPr id="0" name=""/>
        <dsp:cNvSpPr/>
      </dsp:nvSpPr>
      <dsp:spPr>
        <a:xfrm>
          <a:off x="3454968" y="2236159"/>
          <a:ext cx="599577" cy="701392"/>
        </a:xfrm>
        <a:prstGeom prst="rightArrow">
          <a:avLst>
            <a:gd name="adj1" fmla="val 60000"/>
            <a:gd name="adj2" fmla="val 50000"/>
          </a:avLst>
        </a:prstGeom>
        <a:blipFill rotWithShape="0">
          <a:blip xmlns:r="http://schemas.openxmlformats.org/officeDocument/2006/relationships" r:embed="rId2">
            <a:duotone>
              <a:schemeClr val="accent1">
                <a:tint val="60000"/>
                <a:hueOff val="0"/>
                <a:satOff val="0"/>
                <a:lumOff val="0"/>
                <a:alphaOff val="0"/>
                <a:shade val="88000"/>
                <a:lumMod val="88000"/>
              </a:schemeClr>
              <a:schemeClr val="accent1">
                <a:tint val="60000"/>
                <a:hueOff val="0"/>
                <a:satOff val="0"/>
                <a:lumOff val="0"/>
                <a:alphaOff val="0"/>
              </a:schemeClr>
            </a:duotone>
          </a:blip>
          <a:tile tx="0" ty="0" sx="100000" sy="100000" flip="none" algn="tl"/>
        </a:blip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es-CO" sz="3000" kern="1200"/>
        </a:p>
      </dsp:txBody>
      <dsp:txXfrm>
        <a:off x="3454968" y="2376437"/>
        <a:ext cx="419704" cy="420836"/>
      </dsp:txXfrm>
    </dsp:sp>
    <dsp:sp modelId="{BAEF1B5E-D141-48CE-9223-EE103F88F001}">
      <dsp:nvSpPr>
        <dsp:cNvPr id="0" name=""/>
        <dsp:cNvSpPr/>
      </dsp:nvSpPr>
      <dsp:spPr>
        <a:xfrm>
          <a:off x="4303426" y="701392"/>
          <a:ext cx="3770926" cy="3770926"/>
        </a:xfrm>
        <a:prstGeom prst="ellipse">
          <a:avLst/>
        </a:prstGeom>
        <a:blipFill rotWithShape="0">
          <a:blip xmlns:r="http://schemas.openxmlformats.org/officeDocument/2006/relationships" r:embed="rId4"/>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s-CO" sz="6500" kern="1200" dirty="0"/>
        </a:p>
      </dsp:txBody>
      <dsp:txXfrm>
        <a:off x="4855665" y="1253631"/>
        <a:ext cx="2666448" cy="26664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6298A-EF93-416C-B259-07A5B1CB6812}">
      <dsp:nvSpPr>
        <dsp:cNvPr id="0" name=""/>
        <dsp:cNvSpPr/>
      </dsp:nvSpPr>
      <dsp:spPr>
        <a:xfrm rot="5400000">
          <a:off x="-669674" y="669674"/>
          <a:ext cx="4464496" cy="3125147"/>
        </a:xfrm>
        <a:prstGeom prst="chevron">
          <a:avLst/>
        </a:prstGeom>
        <a:solidFill>
          <a:schemeClr val="accent5">
            <a:lumMod val="20000"/>
            <a:lumOff val="80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rtl="0">
            <a:lnSpc>
              <a:spcPct val="90000"/>
            </a:lnSpc>
            <a:spcBef>
              <a:spcPct val="0"/>
            </a:spcBef>
            <a:spcAft>
              <a:spcPct val="35000"/>
            </a:spcAft>
          </a:pPr>
          <a:r>
            <a:rPr lang="es-CO" sz="4500" kern="1200" dirty="0" smtClean="0">
              <a:solidFill>
                <a:srgbClr val="002060"/>
              </a:solidFill>
            </a:rPr>
            <a:t>2. El Liderazgo </a:t>
          </a:r>
          <a:endParaRPr lang="es-CO" sz="4500" kern="1200" dirty="0">
            <a:solidFill>
              <a:srgbClr val="002060"/>
            </a:solidFill>
          </a:endParaRPr>
        </a:p>
      </dsp:txBody>
      <dsp:txXfrm rot="-5400000">
        <a:off x="1" y="1562574"/>
        <a:ext cx="3125147" cy="1339349"/>
      </dsp:txXfrm>
    </dsp:sp>
    <dsp:sp modelId="{390E4BE3-082D-422A-BF0D-217FB84B707A}">
      <dsp:nvSpPr>
        <dsp:cNvPr id="0" name=""/>
        <dsp:cNvSpPr/>
      </dsp:nvSpPr>
      <dsp:spPr>
        <a:xfrm rot="5400000">
          <a:off x="5228455" y="-2103308"/>
          <a:ext cx="2901922" cy="710853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rtl="0">
            <a:lnSpc>
              <a:spcPct val="90000"/>
            </a:lnSpc>
            <a:spcBef>
              <a:spcPct val="0"/>
            </a:spcBef>
            <a:spcAft>
              <a:spcPct val="15000"/>
            </a:spcAft>
            <a:buChar char="••"/>
          </a:pPr>
          <a:r>
            <a:rPr lang="es-CO" sz="2900" b="1" kern="1200" dirty="0" smtClean="0">
              <a:solidFill>
                <a:srgbClr val="002060"/>
              </a:solidFill>
              <a:latin typeface="Arial Narrow" panose="020B0606020202030204" pitchFamily="34" charset="0"/>
            </a:rPr>
            <a:t>«Consiste esencialmente en crear, alimentar y desarrollar la capacidad de los docentes y estudiantes para que se involucren en un buen aprendizaje»</a:t>
          </a:r>
          <a:r>
            <a:rPr lang="es-CO" sz="2900" kern="1200" dirty="0" smtClean="0">
              <a:solidFill>
                <a:srgbClr val="002060"/>
              </a:solidFill>
              <a:latin typeface="Arial Narrow" panose="020B0606020202030204" pitchFamily="34" charset="0"/>
            </a:rPr>
            <a:t> </a:t>
          </a:r>
          <a:r>
            <a:rPr lang="es-CO" sz="1100" kern="1200" dirty="0" smtClean="0">
              <a:solidFill>
                <a:srgbClr val="002060"/>
              </a:solidFill>
              <a:latin typeface="Arial Narrow" panose="020B0606020202030204" pitchFamily="34" charset="0"/>
            </a:rPr>
            <a:t>Richard </a:t>
          </a:r>
          <a:r>
            <a:rPr lang="es-CO" sz="1100" kern="1200" dirty="0" err="1" smtClean="0">
              <a:solidFill>
                <a:srgbClr val="002060"/>
              </a:solidFill>
              <a:latin typeface="Arial Narrow" panose="020B0606020202030204" pitchFamily="34" charset="0"/>
            </a:rPr>
            <a:t>Elmore</a:t>
          </a:r>
          <a:r>
            <a:rPr lang="es-CO" sz="1100" kern="1200" dirty="0" smtClean="0">
              <a:solidFill>
                <a:srgbClr val="002060"/>
              </a:solidFill>
              <a:latin typeface="Arial Narrow" panose="020B0606020202030204" pitchFamily="34" charset="0"/>
            </a:rPr>
            <a:t> (2010: 13),</a:t>
          </a:r>
          <a:r>
            <a:rPr lang="es-CO" sz="2900" kern="1200" dirty="0" smtClean="0">
              <a:solidFill>
                <a:srgbClr val="002060"/>
              </a:solidFill>
              <a:latin typeface="Arial Narrow" panose="020B0606020202030204" pitchFamily="34" charset="0"/>
            </a:rPr>
            <a:t> </a:t>
          </a:r>
          <a:endParaRPr lang="es-CO" sz="2900" kern="1200" dirty="0">
            <a:solidFill>
              <a:srgbClr val="002060"/>
            </a:solidFill>
            <a:latin typeface="Arial Narrow" panose="020B0606020202030204" pitchFamily="34" charset="0"/>
          </a:endParaRPr>
        </a:p>
      </dsp:txBody>
      <dsp:txXfrm rot="-5400000">
        <a:off x="3125147" y="141660"/>
        <a:ext cx="6966879" cy="2618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05F6C-4DED-4D3D-A4A4-B4E0B8AF280D}">
      <dsp:nvSpPr>
        <dsp:cNvPr id="0" name=""/>
        <dsp:cNvSpPr/>
      </dsp:nvSpPr>
      <dsp:spPr>
        <a:xfrm>
          <a:off x="0" y="0"/>
          <a:ext cx="1015516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F8B1F1-4EE9-4CE8-B1B8-CF2B1F4018B0}">
      <dsp:nvSpPr>
        <dsp:cNvPr id="0" name=""/>
        <dsp:cNvSpPr/>
      </dsp:nvSpPr>
      <dsp:spPr>
        <a:xfrm>
          <a:off x="0" y="0"/>
          <a:ext cx="2031032" cy="4392488"/>
        </a:xfrm>
        <a:prstGeom prst="rect">
          <a:avLst/>
        </a:prstGeom>
        <a:solidFill>
          <a:schemeClr val="accent5">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es-CO" sz="2600" kern="1200" dirty="0" smtClean="0">
              <a:solidFill>
                <a:srgbClr val="002060"/>
              </a:solidFill>
            </a:rPr>
            <a:t>Ser </a:t>
          </a:r>
          <a:r>
            <a:rPr lang="es-CO" sz="2600" b="1" kern="1200" dirty="0" smtClean="0">
              <a:solidFill>
                <a:srgbClr val="002060"/>
              </a:solidFill>
            </a:rPr>
            <a:t>un líder de líderes</a:t>
          </a:r>
          <a:r>
            <a:rPr lang="es-CO" sz="2600" kern="1200" dirty="0" smtClean="0">
              <a:solidFill>
                <a:srgbClr val="002060"/>
              </a:solidFill>
            </a:rPr>
            <a:t>, promoviendo una arquitectura social que posibilite  </a:t>
          </a:r>
          <a:endParaRPr lang="es-CO" sz="2600" kern="1200" dirty="0">
            <a:solidFill>
              <a:srgbClr val="002060"/>
            </a:solidFill>
          </a:endParaRPr>
        </a:p>
      </dsp:txBody>
      <dsp:txXfrm>
        <a:off x="0" y="0"/>
        <a:ext cx="2031032" cy="4392488"/>
      </dsp:txXfrm>
    </dsp:sp>
    <dsp:sp modelId="{B2FDC5A8-1405-4249-AE7C-21B3D0CEEAC6}">
      <dsp:nvSpPr>
        <dsp:cNvPr id="0" name=""/>
        <dsp:cNvSpPr/>
      </dsp:nvSpPr>
      <dsp:spPr>
        <a:xfrm>
          <a:off x="2183360" y="51635"/>
          <a:ext cx="7971803" cy="1032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r>
            <a:rPr lang="es-CO" sz="2700" b="1" kern="1200" dirty="0" smtClean="0">
              <a:solidFill>
                <a:srgbClr val="002060"/>
              </a:solidFill>
              <a:latin typeface="Arial Narrow" panose="020B0606020202030204" pitchFamily="34" charset="0"/>
            </a:rPr>
            <a:t>1. Que los miembros de una organización desarrollen creativamente sus competencias, </a:t>
          </a:r>
          <a:endParaRPr lang="es-CO" sz="2700" b="1" kern="1200" dirty="0">
            <a:solidFill>
              <a:srgbClr val="002060"/>
            </a:solidFill>
            <a:latin typeface="Arial Narrow" panose="020B0606020202030204" pitchFamily="34" charset="0"/>
          </a:endParaRPr>
        </a:p>
      </dsp:txBody>
      <dsp:txXfrm>
        <a:off x="2183360" y="51635"/>
        <a:ext cx="7971803" cy="1032706"/>
      </dsp:txXfrm>
    </dsp:sp>
    <dsp:sp modelId="{0DCFCA95-3112-4D01-8B5E-93F1C12B108E}">
      <dsp:nvSpPr>
        <dsp:cNvPr id="0" name=""/>
        <dsp:cNvSpPr/>
      </dsp:nvSpPr>
      <dsp:spPr>
        <a:xfrm>
          <a:off x="2031032" y="1084341"/>
          <a:ext cx="812413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75C574-F66C-47F6-87BE-2EC490868534}">
      <dsp:nvSpPr>
        <dsp:cNvPr id="0" name=""/>
        <dsp:cNvSpPr/>
      </dsp:nvSpPr>
      <dsp:spPr>
        <a:xfrm>
          <a:off x="2183360" y="1135977"/>
          <a:ext cx="7971803" cy="1032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r>
            <a:rPr lang="es-CO" sz="2700" b="1" kern="1200" dirty="0" smtClean="0">
              <a:solidFill>
                <a:srgbClr val="002060"/>
              </a:solidFill>
              <a:latin typeface="Arial Narrow" panose="020B0606020202030204" pitchFamily="34" charset="0"/>
            </a:rPr>
            <a:t>2. Trabajar en un proyecto conjunto de acción.</a:t>
          </a:r>
          <a:endParaRPr lang="es-CO" sz="2700" b="1" kern="1200" dirty="0">
            <a:solidFill>
              <a:srgbClr val="002060"/>
            </a:solidFill>
            <a:latin typeface="Arial Narrow" panose="020B0606020202030204" pitchFamily="34" charset="0"/>
          </a:endParaRPr>
        </a:p>
      </dsp:txBody>
      <dsp:txXfrm>
        <a:off x="2183360" y="1135977"/>
        <a:ext cx="7971803" cy="1032706"/>
      </dsp:txXfrm>
    </dsp:sp>
    <dsp:sp modelId="{EA83E572-0D8A-4AE0-9CD5-EDA31638389F}">
      <dsp:nvSpPr>
        <dsp:cNvPr id="0" name=""/>
        <dsp:cNvSpPr/>
      </dsp:nvSpPr>
      <dsp:spPr>
        <a:xfrm>
          <a:off x="2031032" y="2168683"/>
          <a:ext cx="812413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4ADD1D-CAB2-4C94-A5FA-98F8B28FB9DA}">
      <dsp:nvSpPr>
        <dsp:cNvPr id="0" name=""/>
        <dsp:cNvSpPr/>
      </dsp:nvSpPr>
      <dsp:spPr>
        <a:xfrm>
          <a:off x="2183360" y="2220319"/>
          <a:ext cx="7971803" cy="1032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r>
            <a:rPr lang="es-CO" sz="2700" b="1" kern="1200" dirty="0" smtClean="0">
              <a:solidFill>
                <a:srgbClr val="002060"/>
              </a:solidFill>
              <a:latin typeface="Arial Narrow" panose="020B0606020202030204" pitchFamily="34" charset="0"/>
            </a:rPr>
            <a:t>3. Dejar de  controlar, ordenar y predecir, </a:t>
          </a:r>
          <a:endParaRPr lang="es-CO" sz="2700" b="1" kern="1200" dirty="0">
            <a:solidFill>
              <a:srgbClr val="002060"/>
            </a:solidFill>
            <a:latin typeface="Arial Narrow" panose="020B0606020202030204" pitchFamily="34" charset="0"/>
          </a:endParaRPr>
        </a:p>
      </dsp:txBody>
      <dsp:txXfrm>
        <a:off x="2183360" y="2220319"/>
        <a:ext cx="7971803" cy="1032706"/>
      </dsp:txXfrm>
    </dsp:sp>
    <dsp:sp modelId="{5A2F1035-93BB-46C5-9657-20BF41B566E8}">
      <dsp:nvSpPr>
        <dsp:cNvPr id="0" name=""/>
        <dsp:cNvSpPr/>
      </dsp:nvSpPr>
      <dsp:spPr>
        <a:xfrm>
          <a:off x="2031032" y="3253025"/>
          <a:ext cx="812413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24EA39-191B-4E03-A338-A9CC440C23B0}">
      <dsp:nvSpPr>
        <dsp:cNvPr id="0" name=""/>
        <dsp:cNvSpPr/>
      </dsp:nvSpPr>
      <dsp:spPr>
        <a:xfrm>
          <a:off x="2183360" y="3304660"/>
          <a:ext cx="7971803" cy="1032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r>
            <a:rPr lang="es-CO" sz="2700" b="1" kern="1200" dirty="0" smtClean="0">
              <a:solidFill>
                <a:srgbClr val="002060"/>
              </a:solidFill>
              <a:latin typeface="Arial Narrow" panose="020B0606020202030204" pitchFamily="34" charset="0"/>
            </a:rPr>
            <a:t>4. Implicar, motivar y animar a las personas a desarrollar lo mejor de sí mismas en las tareas asignadas. </a:t>
          </a:r>
          <a:endParaRPr lang="es-CO" sz="2700" b="1" kern="1200" dirty="0">
            <a:solidFill>
              <a:srgbClr val="002060"/>
            </a:solidFill>
            <a:latin typeface="Arial Narrow" panose="020B0606020202030204" pitchFamily="34" charset="0"/>
          </a:endParaRPr>
        </a:p>
      </dsp:txBody>
      <dsp:txXfrm>
        <a:off x="2183360" y="3304660"/>
        <a:ext cx="7971803" cy="1032706"/>
      </dsp:txXfrm>
    </dsp:sp>
    <dsp:sp modelId="{9CCDD630-2BBA-4A3F-8AB0-C8A15D24DEBC}">
      <dsp:nvSpPr>
        <dsp:cNvPr id="0" name=""/>
        <dsp:cNvSpPr/>
      </dsp:nvSpPr>
      <dsp:spPr>
        <a:xfrm>
          <a:off x="2031032" y="4337367"/>
          <a:ext cx="812413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CD33B-F1FB-4AE4-8236-C3F19B54DB65}">
      <dsp:nvSpPr>
        <dsp:cNvPr id="0" name=""/>
        <dsp:cNvSpPr/>
      </dsp:nvSpPr>
      <dsp:spPr>
        <a:xfrm>
          <a:off x="-6623709" y="-1021000"/>
          <a:ext cx="7946657" cy="7946657"/>
        </a:xfrm>
        <a:prstGeom prst="blockArc">
          <a:avLst>
            <a:gd name="adj1" fmla="val 18900000"/>
            <a:gd name="adj2" fmla="val 2700000"/>
            <a:gd name="adj3" fmla="val 272"/>
          </a:avLst>
        </a:prstGeom>
        <a:noFill/>
        <a:ln w="1905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00A469-0671-4519-9E37-98459581436E}">
      <dsp:nvSpPr>
        <dsp:cNvPr id="0" name=""/>
        <dsp:cNvSpPr/>
      </dsp:nvSpPr>
      <dsp:spPr>
        <a:xfrm>
          <a:off x="1085423" y="843539"/>
          <a:ext cx="9396597" cy="1686842"/>
        </a:xfrm>
        <a:prstGeom prst="rect">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8931" tIns="50800" rIns="50800" bIns="50800" numCol="1" spcCol="1270" anchor="ctr" anchorCtr="0">
          <a:noAutofit/>
        </a:bodyPr>
        <a:lstStyle/>
        <a:p>
          <a:pPr lvl="0" algn="l" defTabSz="889000" rtl="0">
            <a:lnSpc>
              <a:spcPct val="90000"/>
            </a:lnSpc>
            <a:spcBef>
              <a:spcPct val="0"/>
            </a:spcBef>
            <a:spcAft>
              <a:spcPct val="35000"/>
            </a:spcAft>
          </a:pPr>
          <a:r>
            <a:rPr lang="es-CO" sz="2000" b="1" i="0" kern="1200" dirty="0" smtClean="0">
              <a:solidFill>
                <a:srgbClr val="002060"/>
              </a:solidFill>
              <a:latin typeface="Arial Narrow" panose="020B0606020202030204" pitchFamily="34" charset="0"/>
            </a:rPr>
            <a:t>Un ENFOQUE es un cuerpo de conocimiento preexistente, junto con una interpretación de problemas, un conjunto de objetivos y una colección de métodos, un arquetipo que marca una conducción</a:t>
          </a:r>
          <a:endParaRPr lang="es-CO" sz="2000" b="1" kern="1200" dirty="0">
            <a:solidFill>
              <a:srgbClr val="002060"/>
            </a:solidFill>
            <a:latin typeface="Arial Narrow" panose="020B0606020202030204" pitchFamily="34" charset="0"/>
          </a:endParaRPr>
        </a:p>
      </dsp:txBody>
      <dsp:txXfrm>
        <a:off x="1085423" y="843539"/>
        <a:ext cx="9396597" cy="1686842"/>
      </dsp:txXfrm>
    </dsp:sp>
    <dsp:sp modelId="{457C0580-081F-442D-A95E-24C2F8C3CEC7}">
      <dsp:nvSpPr>
        <dsp:cNvPr id="0" name=""/>
        <dsp:cNvSpPr/>
      </dsp:nvSpPr>
      <dsp:spPr>
        <a:xfrm>
          <a:off x="31147" y="632683"/>
          <a:ext cx="2108552" cy="2108552"/>
        </a:xfrm>
        <a:prstGeom prst="ellipse">
          <a:avLst/>
        </a:prstGeom>
        <a:blipFill rotWithShape="0">
          <a:blip xmlns:r="http://schemas.openxmlformats.org/officeDocument/2006/relationships" r:embed="rId2"/>
          <a:stretch>
            <a:fillRect/>
          </a:stretch>
        </a:blipFill>
        <a:ln w="9525" cap="flat" cmpd="sng" algn="ctr">
          <a:solidFill>
            <a:schemeClr val="dk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9B727C8-5937-44B0-A7D5-B56E873306E7}">
      <dsp:nvSpPr>
        <dsp:cNvPr id="0" name=""/>
        <dsp:cNvSpPr/>
      </dsp:nvSpPr>
      <dsp:spPr>
        <a:xfrm>
          <a:off x="1085423" y="3374274"/>
          <a:ext cx="9396597" cy="1686842"/>
        </a:xfrm>
        <a:prstGeom prst="rect">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8931" tIns="50800" rIns="50800" bIns="50800" numCol="1" spcCol="1270" anchor="ctr" anchorCtr="0">
          <a:noAutofit/>
        </a:bodyPr>
        <a:lstStyle/>
        <a:p>
          <a:pPr lvl="0" algn="l" defTabSz="889000" rtl="0">
            <a:lnSpc>
              <a:spcPct val="90000"/>
            </a:lnSpc>
            <a:spcBef>
              <a:spcPct val="0"/>
            </a:spcBef>
            <a:spcAft>
              <a:spcPct val="35000"/>
            </a:spcAft>
          </a:pPr>
          <a:r>
            <a:rPr lang="es-CO" sz="2000" b="1" i="0" kern="1200" dirty="0" smtClean="0">
              <a:solidFill>
                <a:srgbClr val="002060"/>
              </a:solidFill>
              <a:latin typeface="Arial Narrow" panose="020B0606020202030204" pitchFamily="34" charset="0"/>
            </a:rPr>
            <a:t>Las COMPETENCIAS  son las capacidades con diferentes conocimientos, habilidades, pensamientos, carácter y valores de manera integral en las diferentes interacciones que tienen los seres humanos para la vida en el ámbito personal, social y laboral. Las competencias son los conocimientos, habilidades y destrezas que desarrolla una persona para comprender, transformar y practicar en el mundo en el que se desenvuelve.</a:t>
          </a:r>
          <a:r>
            <a:rPr lang="es-CO" sz="2000" b="1" kern="1200" dirty="0" smtClean="0">
              <a:solidFill>
                <a:srgbClr val="002060"/>
              </a:solidFill>
              <a:latin typeface="Arial Narrow" panose="020B0606020202030204" pitchFamily="34" charset="0"/>
            </a:rPr>
            <a:t>.</a:t>
          </a:r>
          <a:endParaRPr lang="es-CO" sz="2000" b="1" kern="1200" dirty="0">
            <a:solidFill>
              <a:srgbClr val="002060"/>
            </a:solidFill>
            <a:latin typeface="Arial Narrow" panose="020B0606020202030204" pitchFamily="34" charset="0"/>
          </a:endParaRPr>
        </a:p>
      </dsp:txBody>
      <dsp:txXfrm>
        <a:off x="1085423" y="3374274"/>
        <a:ext cx="9396597" cy="1686842"/>
      </dsp:txXfrm>
    </dsp:sp>
    <dsp:sp modelId="{A56E4AC9-2630-4E80-8B08-0CFA4B339F4E}">
      <dsp:nvSpPr>
        <dsp:cNvPr id="0" name=""/>
        <dsp:cNvSpPr/>
      </dsp:nvSpPr>
      <dsp:spPr>
        <a:xfrm>
          <a:off x="31147" y="3163419"/>
          <a:ext cx="2108552" cy="2108552"/>
        </a:xfrm>
        <a:prstGeom prst="ellipse">
          <a:avLst/>
        </a:prstGeom>
        <a:blipFill rotWithShape="0">
          <a:blip xmlns:r="http://schemas.openxmlformats.org/officeDocument/2006/relationships" r:embed="rId3"/>
          <a:stretch>
            <a:fillRect/>
          </a:stretch>
        </a:blipFill>
        <a:ln w="9525" cap="flat" cmpd="sng" algn="ctr">
          <a:solidFill>
            <a:schemeClr val="dk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A58F7-EEAC-44B7-BDC8-AA32CECEE7E4}">
      <dsp:nvSpPr>
        <dsp:cNvPr id="0" name=""/>
        <dsp:cNvSpPr/>
      </dsp:nvSpPr>
      <dsp:spPr>
        <a:xfrm>
          <a:off x="5092315" y="2496625"/>
          <a:ext cx="3613901" cy="859944"/>
        </a:xfrm>
        <a:custGeom>
          <a:avLst/>
          <a:gdLst/>
          <a:ahLst/>
          <a:cxnLst/>
          <a:rect l="0" t="0" r="0" b="0"/>
          <a:pathLst>
            <a:path>
              <a:moveTo>
                <a:pt x="0" y="0"/>
              </a:moveTo>
              <a:lnTo>
                <a:pt x="0" y="586026"/>
              </a:lnTo>
              <a:lnTo>
                <a:pt x="3613901" y="586026"/>
              </a:lnTo>
              <a:lnTo>
                <a:pt x="3613901" y="859944"/>
              </a:lnTo>
            </a:path>
          </a:pathLst>
        </a:custGeom>
        <a:noFill/>
        <a:ln w="1905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768EFFB-45DA-4E07-B7A8-A0F12ACFB974}">
      <dsp:nvSpPr>
        <dsp:cNvPr id="0" name=""/>
        <dsp:cNvSpPr/>
      </dsp:nvSpPr>
      <dsp:spPr>
        <a:xfrm>
          <a:off x="5046595" y="2496625"/>
          <a:ext cx="91440" cy="859944"/>
        </a:xfrm>
        <a:custGeom>
          <a:avLst/>
          <a:gdLst/>
          <a:ahLst/>
          <a:cxnLst/>
          <a:rect l="0" t="0" r="0" b="0"/>
          <a:pathLst>
            <a:path>
              <a:moveTo>
                <a:pt x="45720" y="0"/>
              </a:moveTo>
              <a:lnTo>
                <a:pt x="45720" y="859944"/>
              </a:lnTo>
            </a:path>
          </a:pathLst>
        </a:custGeom>
        <a:noFill/>
        <a:ln w="1905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0024227-0DA9-48C3-9004-93E473B10540}">
      <dsp:nvSpPr>
        <dsp:cNvPr id="0" name=""/>
        <dsp:cNvSpPr/>
      </dsp:nvSpPr>
      <dsp:spPr>
        <a:xfrm>
          <a:off x="1478414" y="2496625"/>
          <a:ext cx="3613901" cy="859944"/>
        </a:xfrm>
        <a:custGeom>
          <a:avLst/>
          <a:gdLst/>
          <a:ahLst/>
          <a:cxnLst/>
          <a:rect l="0" t="0" r="0" b="0"/>
          <a:pathLst>
            <a:path>
              <a:moveTo>
                <a:pt x="3613901" y="0"/>
              </a:moveTo>
              <a:lnTo>
                <a:pt x="3613901" y="586026"/>
              </a:lnTo>
              <a:lnTo>
                <a:pt x="0" y="586026"/>
              </a:lnTo>
              <a:lnTo>
                <a:pt x="0" y="859944"/>
              </a:lnTo>
            </a:path>
          </a:pathLst>
        </a:custGeom>
        <a:noFill/>
        <a:ln w="1905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192775B-737E-4262-88BA-ED492310F86F}">
      <dsp:nvSpPr>
        <dsp:cNvPr id="0" name=""/>
        <dsp:cNvSpPr/>
      </dsp:nvSpPr>
      <dsp:spPr>
        <a:xfrm>
          <a:off x="0" y="619039"/>
          <a:ext cx="2956828" cy="187758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2EB73B2-968C-4536-9CAD-9EA9B18BF169}">
      <dsp:nvSpPr>
        <dsp:cNvPr id="0" name=""/>
        <dsp:cNvSpPr/>
      </dsp:nvSpPr>
      <dsp:spPr>
        <a:xfrm>
          <a:off x="328536" y="931149"/>
          <a:ext cx="2956828" cy="1877586"/>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solidFill>
                <a:srgbClr val="002060"/>
              </a:solidFill>
              <a:latin typeface="Arial Narrow" panose="020B0606020202030204" pitchFamily="34" charset="0"/>
            </a:rPr>
            <a:t>COMPETENCIA</a:t>
          </a:r>
          <a:endParaRPr lang="es-CO" sz="2800" b="1" kern="1200" dirty="0">
            <a:solidFill>
              <a:srgbClr val="002060"/>
            </a:solidFill>
            <a:latin typeface="Arial Narrow" panose="020B0606020202030204" pitchFamily="34" charset="0"/>
          </a:endParaRPr>
        </a:p>
      </dsp:txBody>
      <dsp:txXfrm>
        <a:off x="383529" y="986142"/>
        <a:ext cx="2846842" cy="1767600"/>
      </dsp:txXfrm>
    </dsp:sp>
    <dsp:sp modelId="{0CAA0C73-B620-44B9-BE35-2E22FBB388A9}">
      <dsp:nvSpPr>
        <dsp:cNvPr id="0" name=""/>
        <dsp:cNvSpPr/>
      </dsp:nvSpPr>
      <dsp:spPr>
        <a:xfrm>
          <a:off x="3613901" y="619039"/>
          <a:ext cx="2956828" cy="187758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2B7B1A1-3841-430D-B0D1-1126DF8AC2A5}">
      <dsp:nvSpPr>
        <dsp:cNvPr id="0" name=""/>
        <dsp:cNvSpPr/>
      </dsp:nvSpPr>
      <dsp:spPr>
        <a:xfrm>
          <a:off x="3942437" y="931149"/>
          <a:ext cx="2956828" cy="1877586"/>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Competencia</a:t>
          </a:r>
          <a:r>
            <a:rPr lang="es-CO" sz="1500" b="0" kern="1200" dirty="0" smtClean="0">
              <a:solidFill>
                <a:srgbClr val="002060"/>
              </a:solidFill>
              <a:latin typeface="Arial Narrow" panose="020B0606020202030204" pitchFamily="34" charset="0"/>
            </a:rPr>
            <a:t>:  capacidad que tiene la persona en el </a:t>
          </a:r>
          <a:r>
            <a:rPr lang="es-CO" sz="1500" b="1" kern="1200" dirty="0" smtClean="0">
              <a:solidFill>
                <a:srgbClr val="002060"/>
              </a:solidFill>
              <a:latin typeface="Arial Narrow" panose="020B0606020202030204" pitchFamily="34" charset="0"/>
            </a:rPr>
            <a:t>ser, saber y saber hacer </a:t>
          </a:r>
          <a:r>
            <a:rPr lang="es-CO" sz="1500" b="0" kern="1200" dirty="0" smtClean="0">
              <a:solidFill>
                <a:srgbClr val="002060"/>
              </a:solidFill>
              <a:latin typeface="Arial Narrow" panose="020B0606020202030204" pitchFamily="34" charset="0"/>
            </a:rPr>
            <a:t>en situaciones reales, ante una tarea nueva, p</a:t>
          </a:r>
          <a:r>
            <a:rPr lang="es-CO" sz="1500" b="1" kern="1200" dirty="0" smtClean="0">
              <a:solidFill>
                <a:srgbClr val="002060"/>
              </a:solidFill>
              <a:latin typeface="Arial Narrow" panose="020B0606020202030204" pitchFamily="34" charset="0"/>
            </a:rPr>
            <a:t>ara resolver problemas, tomar decisiones y elaborar proyectos</a:t>
          </a:r>
          <a:r>
            <a:rPr lang="es-CO" sz="1500" b="0" kern="1200" dirty="0" smtClean="0">
              <a:solidFill>
                <a:srgbClr val="002060"/>
              </a:solidFill>
              <a:latin typeface="Arial Narrow" panose="020B0606020202030204" pitchFamily="34" charset="0"/>
            </a:rPr>
            <a:t>, desde una visión emprendedora y gerencial (Sierra 2013). </a:t>
          </a:r>
          <a:endParaRPr lang="es-CO" sz="1500" b="0" kern="1200" dirty="0">
            <a:solidFill>
              <a:srgbClr val="002060"/>
            </a:solidFill>
            <a:latin typeface="Arial Narrow" panose="020B0606020202030204" pitchFamily="34" charset="0"/>
          </a:endParaRPr>
        </a:p>
      </dsp:txBody>
      <dsp:txXfrm>
        <a:off x="3997430" y="986142"/>
        <a:ext cx="2846842" cy="1767600"/>
      </dsp:txXfrm>
    </dsp:sp>
    <dsp:sp modelId="{FFDF18F9-D845-4644-8764-29BC1860F65E}">
      <dsp:nvSpPr>
        <dsp:cNvPr id="0" name=""/>
        <dsp:cNvSpPr/>
      </dsp:nvSpPr>
      <dsp:spPr>
        <a:xfrm>
          <a:off x="0" y="3356569"/>
          <a:ext cx="2956828" cy="187758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18411C79-02EE-4C5A-8074-461BC598F570}">
      <dsp:nvSpPr>
        <dsp:cNvPr id="0" name=""/>
        <dsp:cNvSpPr/>
      </dsp:nvSpPr>
      <dsp:spPr>
        <a:xfrm>
          <a:off x="328536" y="3668679"/>
          <a:ext cx="2956828" cy="1877586"/>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El ser, ya que de él surge el interés y la motivación hacia el conocimiento. </a:t>
          </a:r>
          <a:endParaRPr lang="es-CO" sz="1500" b="1" kern="1200" dirty="0">
            <a:solidFill>
              <a:srgbClr val="002060"/>
            </a:solidFill>
            <a:latin typeface="Arial Narrow" panose="020B0606020202030204" pitchFamily="34" charset="0"/>
          </a:endParaRPr>
        </a:p>
      </dsp:txBody>
      <dsp:txXfrm>
        <a:off x="383529" y="3723672"/>
        <a:ext cx="2846842" cy="1767600"/>
      </dsp:txXfrm>
    </dsp:sp>
    <dsp:sp modelId="{3949FFA0-0213-4FE6-93F5-A879AE339789}">
      <dsp:nvSpPr>
        <dsp:cNvPr id="0" name=""/>
        <dsp:cNvSpPr/>
      </dsp:nvSpPr>
      <dsp:spPr>
        <a:xfrm>
          <a:off x="3613901" y="3356569"/>
          <a:ext cx="2956828" cy="187758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D62567E-3C83-43B8-A5FE-5E5202F06B36}">
      <dsp:nvSpPr>
        <dsp:cNvPr id="0" name=""/>
        <dsp:cNvSpPr/>
      </dsp:nvSpPr>
      <dsp:spPr>
        <a:xfrm>
          <a:off x="3942438" y="3668679"/>
          <a:ext cx="2956828" cy="1877586"/>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El saber, con relación a los conocimientos que debe poseer.</a:t>
          </a:r>
          <a:endParaRPr lang="es-CO" sz="1500" b="1" kern="1200" dirty="0">
            <a:solidFill>
              <a:srgbClr val="002060"/>
            </a:solidFill>
            <a:latin typeface="Arial Narrow" panose="020B0606020202030204" pitchFamily="34" charset="0"/>
          </a:endParaRPr>
        </a:p>
      </dsp:txBody>
      <dsp:txXfrm>
        <a:off x="3997431" y="3723672"/>
        <a:ext cx="2846842" cy="1767600"/>
      </dsp:txXfrm>
    </dsp:sp>
    <dsp:sp modelId="{D80EC252-0D76-4974-A665-540A510DCA8F}">
      <dsp:nvSpPr>
        <dsp:cNvPr id="0" name=""/>
        <dsp:cNvSpPr/>
      </dsp:nvSpPr>
      <dsp:spPr>
        <a:xfrm>
          <a:off x="7227803" y="3356569"/>
          <a:ext cx="2956828" cy="187758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537AD0E-D586-477A-AB76-DABD6FDEF6C8}">
      <dsp:nvSpPr>
        <dsp:cNvPr id="0" name=""/>
        <dsp:cNvSpPr/>
      </dsp:nvSpPr>
      <dsp:spPr>
        <a:xfrm>
          <a:off x="7556339" y="3668679"/>
          <a:ext cx="2956828" cy="1877586"/>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El saber hacer, que responde a las experiencias y habilidades</a:t>
          </a:r>
          <a:endParaRPr lang="es-CO" sz="1500" b="1" kern="1200" dirty="0">
            <a:solidFill>
              <a:srgbClr val="002060"/>
            </a:solidFill>
            <a:latin typeface="Arial Narrow" panose="020B0606020202030204" pitchFamily="34" charset="0"/>
          </a:endParaRPr>
        </a:p>
      </dsp:txBody>
      <dsp:txXfrm>
        <a:off x="7611332" y="3723672"/>
        <a:ext cx="2846842" cy="1767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12AE3-5D8E-4FBC-A4A9-274A2103D142}">
      <dsp:nvSpPr>
        <dsp:cNvPr id="0" name=""/>
        <dsp:cNvSpPr/>
      </dsp:nvSpPr>
      <dsp:spPr>
        <a:xfrm>
          <a:off x="0" y="0"/>
          <a:ext cx="7343909" cy="439248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CO" sz="2100" b="1" i="0" kern="1200" dirty="0" smtClean="0">
              <a:solidFill>
                <a:srgbClr val="002060"/>
              </a:solidFill>
              <a:latin typeface="Arial Narrow" panose="020B0606020202030204" pitchFamily="34" charset="0"/>
            </a:rPr>
            <a:t>Busca identificar el desempeño idóneo en los diversos contextos culturales y sociales. El desarrollo de la habilidades cognoscitivas y meta cognitivas.  Los conocimientos y regulación de sus procesos afectivos y motivacionales. Hacer del Líder Educativo  protagonista de su vida y de su proceso de aprendizaje</a:t>
          </a:r>
          <a:endParaRPr lang="es-CO" sz="2100" b="1" kern="1200" dirty="0">
            <a:solidFill>
              <a:srgbClr val="002060"/>
            </a:solidFill>
            <a:latin typeface="Arial Narrow" panose="020B0606020202030204" pitchFamily="34" charset="0"/>
          </a:endParaRPr>
        </a:p>
      </dsp:txBody>
      <dsp:txXfrm>
        <a:off x="0" y="1756994"/>
        <a:ext cx="7343909" cy="1756994"/>
      </dsp:txXfrm>
    </dsp:sp>
    <dsp:sp modelId="{DF7791F7-648D-4007-9C40-CA09319DD271}">
      <dsp:nvSpPr>
        <dsp:cNvPr id="0" name=""/>
        <dsp:cNvSpPr/>
      </dsp:nvSpPr>
      <dsp:spPr>
        <a:xfrm>
          <a:off x="2940605" y="263549"/>
          <a:ext cx="1462698" cy="1462698"/>
        </a:xfrm>
        <a:prstGeom prst="ellipse">
          <a:avLst/>
        </a:prstGeom>
        <a:blipFill rotWithShape="1">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2108B805-9C3E-44C1-A5C4-EC956108C363}">
      <dsp:nvSpPr>
        <dsp:cNvPr id="0" name=""/>
        <dsp:cNvSpPr/>
      </dsp:nvSpPr>
      <dsp:spPr>
        <a:xfrm>
          <a:off x="293756" y="3513989"/>
          <a:ext cx="6756396" cy="658873"/>
        </a:xfrm>
        <a:prstGeom prst="leftRightArrow">
          <a:avLst/>
        </a:prstGeom>
        <a:solidFill>
          <a:schemeClr val="dk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42C1D-54E7-46CE-9998-143DE76BDB2F}">
      <dsp:nvSpPr>
        <dsp:cNvPr id="0" name=""/>
        <dsp:cNvSpPr/>
      </dsp:nvSpPr>
      <dsp:spPr>
        <a:xfrm>
          <a:off x="5208" y="531"/>
          <a:ext cx="638888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kern="1200" dirty="0" smtClean="0">
              <a:solidFill>
                <a:srgbClr val="002060"/>
              </a:solidFill>
              <a:latin typeface="Arial Narrow" panose="020B0606020202030204" pitchFamily="34" charset="0"/>
            </a:rPr>
            <a:t>Un enfoque competencial supone un cambio de perspectiva:   </a:t>
          </a:r>
          <a:r>
            <a:rPr lang="es-CO" sz="1800" b="1" kern="1200" dirty="0" smtClean="0">
              <a:solidFill>
                <a:srgbClr val="002060"/>
              </a:solidFill>
              <a:latin typeface="Arial Narrow" panose="020B0606020202030204" pitchFamily="34" charset="0"/>
            </a:rPr>
            <a:t>lo hace en las competencias que deben tener los que ocupan funciones directivas</a:t>
          </a:r>
          <a:r>
            <a:rPr lang="es-CO" sz="1200" kern="1200" dirty="0" smtClean="0">
              <a:solidFill>
                <a:srgbClr val="002060"/>
              </a:solidFill>
              <a:latin typeface="Arial Narrow" panose="020B0606020202030204" pitchFamily="34" charset="0"/>
            </a:rPr>
            <a:t>.</a:t>
          </a:r>
          <a:endParaRPr lang="es-CO" sz="1200" kern="1200" dirty="0">
            <a:solidFill>
              <a:srgbClr val="002060"/>
            </a:solidFill>
            <a:latin typeface="Arial Narrow" panose="020B0606020202030204" pitchFamily="34" charset="0"/>
          </a:endParaRPr>
        </a:p>
      </dsp:txBody>
      <dsp:txXfrm>
        <a:off x="67426" y="62749"/>
        <a:ext cx="6264446" cy="1999835"/>
      </dsp:txXfrm>
    </dsp:sp>
    <dsp:sp modelId="{1699F1F6-F07B-4CE2-9758-901877603109}">
      <dsp:nvSpPr>
        <dsp:cNvPr id="0" name=""/>
        <dsp:cNvSpPr/>
      </dsp:nvSpPr>
      <dsp:spPr>
        <a:xfrm>
          <a:off x="5208" y="2411701"/>
          <a:ext cx="201669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Los directivos adquieren un papel activo y se hace desde una perspectiva de desarrollo, puesto que las competencias son progresivas</a:t>
          </a:r>
          <a:endParaRPr lang="es-CO" sz="1500" b="1" kern="1200" dirty="0">
            <a:solidFill>
              <a:srgbClr val="002060"/>
            </a:solidFill>
            <a:latin typeface="Arial Narrow" panose="020B0606020202030204" pitchFamily="34" charset="0"/>
          </a:endParaRPr>
        </a:p>
      </dsp:txBody>
      <dsp:txXfrm>
        <a:off x="64275" y="2470768"/>
        <a:ext cx="1898558" cy="2006137"/>
      </dsp:txXfrm>
    </dsp:sp>
    <dsp:sp modelId="{B8757EC6-46B8-46A5-99CC-5202CE281831}">
      <dsp:nvSpPr>
        <dsp:cNvPr id="0" name=""/>
        <dsp:cNvSpPr/>
      </dsp:nvSpPr>
      <dsp:spPr>
        <a:xfrm>
          <a:off x="2191303" y="2411701"/>
          <a:ext cx="201669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b="1" kern="1200" dirty="0" smtClean="0">
              <a:solidFill>
                <a:srgbClr val="002060"/>
              </a:solidFill>
              <a:latin typeface="Arial Narrow" panose="020B0606020202030204" pitchFamily="34" charset="0"/>
            </a:rPr>
            <a:t>Un  competencial permite identificar aquellas competencias precisas en el ejercicio del cargo y, por tanto, en la selección de aspirantes; </a:t>
          </a:r>
          <a:endParaRPr lang="es-CO" sz="1500" b="1" kern="1200" dirty="0">
            <a:solidFill>
              <a:srgbClr val="002060"/>
            </a:solidFill>
            <a:latin typeface="Arial Narrow" panose="020B0606020202030204" pitchFamily="34" charset="0"/>
          </a:endParaRPr>
        </a:p>
      </dsp:txBody>
      <dsp:txXfrm>
        <a:off x="2250370" y="2470768"/>
        <a:ext cx="1898558" cy="2006137"/>
      </dsp:txXfrm>
    </dsp:sp>
    <dsp:sp modelId="{A6A987A5-DF3E-4C5B-8B1C-5343D11D897E}">
      <dsp:nvSpPr>
        <dsp:cNvPr id="0" name=""/>
        <dsp:cNvSpPr/>
      </dsp:nvSpPr>
      <dsp:spPr>
        <a:xfrm>
          <a:off x="4377398" y="2411701"/>
          <a:ext cx="201669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CO" sz="1500" b="1" kern="1200" dirty="0" smtClean="0">
              <a:solidFill>
                <a:srgbClr val="002060"/>
              </a:solidFill>
              <a:latin typeface="Arial Narrow" panose="020B0606020202030204" pitchFamily="34" charset="0"/>
            </a:rPr>
            <a:t>Permite paralelamente, diseñar planes de formación permanente para los directivos en ejercicio</a:t>
          </a:r>
          <a:endParaRPr lang="es-CO" sz="1500" b="1" kern="1200" dirty="0">
            <a:solidFill>
              <a:srgbClr val="002060"/>
            </a:solidFill>
            <a:latin typeface="Arial Narrow" panose="020B0606020202030204" pitchFamily="34" charset="0"/>
          </a:endParaRPr>
        </a:p>
      </dsp:txBody>
      <dsp:txXfrm>
        <a:off x="4436465" y="2470768"/>
        <a:ext cx="1898558" cy="2006137"/>
      </dsp:txXfrm>
    </dsp:sp>
    <dsp:sp modelId="{EAA5E7D0-941A-4E76-83F2-4DA80B72A858}">
      <dsp:nvSpPr>
        <dsp:cNvPr id="0" name=""/>
        <dsp:cNvSpPr/>
      </dsp:nvSpPr>
      <dsp:spPr>
        <a:xfrm>
          <a:off x="6732895" y="531"/>
          <a:ext cx="4202787"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s-CO" sz="1200" kern="1200" dirty="0" smtClean="0">
              <a:solidFill>
                <a:srgbClr val="002060"/>
              </a:solidFill>
              <a:latin typeface="Arial Narrow" panose="020B0606020202030204" pitchFamily="34" charset="0"/>
            </a:rPr>
            <a:t>modelo </a:t>
          </a:r>
          <a:r>
            <a:rPr lang="es-CO" sz="1800" b="1" kern="1200" dirty="0" smtClean="0">
              <a:solidFill>
                <a:srgbClr val="002060"/>
              </a:solidFill>
              <a:latin typeface="Arial Narrow" panose="020B0606020202030204" pitchFamily="34" charset="0"/>
            </a:rPr>
            <a:t>burocrático </a:t>
          </a:r>
          <a:r>
            <a:rPr lang="es-CO" sz="1800" b="1" kern="1200" dirty="0" err="1" smtClean="0">
              <a:solidFill>
                <a:srgbClr val="002060"/>
              </a:solidFill>
              <a:latin typeface="Arial Narrow" panose="020B0606020202030204" pitchFamily="34" charset="0"/>
            </a:rPr>
            <a:t>gerencialista</a:t>
          </a:r>
          <a:r>
            <a:rPr lang="es-CO" sz="1200" kern="1200" dirty="0" smtClean="0">
              <a:solidFill>
                <a:srgbClr val="002060"/>
              </a:solidFill>
              <a:latin typeface="Arial Narrow" panose="020B0606020202030204" pitchFamily="34" charset="0"/>
            </a:rPr>
            <a:t> dominante, </a:t>
          </a:r>
          <a:endParaRPr lang="es-CO" sz="1200" kern="1200" dirty="0">
            <a:solidFill>
              <a:srgbClr val="002060"/>
            </a:solidFill>
            <a:latin typeface="Arial Narrow" panose="020B0606020202030204" pitchFamily="34" charset="0"/>
          </a:endParaRPr>
        </a:p>
      </dsp:txBody>
      <dsp:txXfrm>
        <a:off x="6795113" y="62749"/>
        <a:ext cx="4078351" cy="1999835"/>
      </dsp:txXfrm>
    </dsp:sp>
    <dsp:sp modelId="{8B3F3D77-1F3B-4824-B06C-1CCD589CA0A7}">
      <dsp:nvSpPr>
        <dsp:cNvPr id="0" name=""/>
        <dsp:cNvSpPr/>
      </dsp:nvSpPr>
      <dsp:spPr>
        <a:xfrm>
          <a:off x="6732895" y="2411701"/>
          <a:ext cx="201669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kern="1200" dirty="0" smtClean="0">
              <a:solidFill>
                <a:srgbClr val="002060"/>
              </a:solidFill>
              <a:latin typeface="Arial Narrow" panose="020B0606020202030204" pitchFamily="34" charset="0"/>
            </a:rPr>
            <a:t>Lo que importa es cumplir las funciones asignadas y las tareas correspondientes. </a:t>
          </a:r>
          <a:endParaRPr lang="es-CO" sz="1500" kern="1200" dirty="0">
            <a:solidFill>
              <a:srgbClr val="002060"/>
            </a:solidFill>
            <a:latin typeface="Arial Narrow" panose="020B0606020202030204" pitchFamily="34" charset="0"/>
          </a:endParaRPr>
        </a:p>
      </dsp:txBody>
      <dsp:txXfrm>
        <a:off x="6791962" y="2470768"/>
        <a:ext cx="1898558" cy="2006137"/>
      </dsp:txXfrm>
    </dsp:sp>
    <dsp:sp modelId="{127C8025-92A5-4AF4-9C07-FF94952EF4BB}">
      <dsp:nvSpPr>
        <dsp:cNvPr id="0" name=""/>
        <dsp:cNvSpPr/>
      </dsp:nvSpPr>
      <dsp:spPr>
        <a:xfrm>
          <a:off x="8918989" y="2411701"/>
          <a:ext cx="2016692" cy="2124271"/>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CO" sz="1500" kern="1200" dirty="0" smtClean="0">
              <a:solidFill>
                <a:srgbClr val="002060"/>
              </a:solidFill>
              <a:latin typeface="Arial Narrow" panose="020B0606020202030204" pitchFamily="34" charset="0"/>
            </a:rPr>
            <a:t>Los directivos se subordinan funcionalmente a dichos cometidos.</a:t>
          </a:r>
          <a:endParaRPr lang="es-CO" sz="1500" kern="1200" dirty="0">
            <a:solidFill>
              <a:srgbClr val="002060"/>
            </a:solidFill>
            <a:latin typeface="Arial Narrow" panose="020B0606020202030204" pitchFamily="34" charset="0"/>
          </a:endParaRPr>
        </a:p>
      </dsp:txBody>
      <dsp:txXfrm>
        <a:off x="8978056" y="2470768"/>
        <a:ext cx="1898558" cy="20061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95CD0-F391-46D3-96D4-6712AF48709E}">
      <dsp:nvSpPr>
        <dsp:cNvPr id="0" name=""/>
        <dsp:cNvSpPr/>
      </dsp:nvSpPr>
      <dsp:spPr>
        <a:xfrm rot="1675842">
          <a:off x="4238792" y="3746438"/>
          <a:ext cx="2234509" cy="42275"/>
        </a:xfrm>
        <a:custGeom>
          <a:avLst/>
          <a:gdLst/>
          <a:ahLst/>
          <a:cxnLst/>
          <a:rect l="0" t="0" r="0" b="0"/>
          <a:pathLst>
            <a:path>
              <a:moveTo>
                <a:pt x="0" y="21137"/>
              </a:moveTo>
              <a:lnTo>
                <a:pt x="2234509" y="21137"/>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4A7EB9-FF4E-4276-9162-BDDEFC890AB1}">
      <dsp:nvSpPr>
        <dsp:cNvPr id="0" name=""/>
        <dsp:cNvSpPr/>
      </dsp:nvSpPr>
      <dsp:spPr>
        <a:xfrm rot="21577555">
          <a:off x="4368913" y="2711003"/>
          <a:ext cx="2145047" cy="42275"/>
        </a:xfrm>
        <a:custGeom>
          <a:avLst/>
          <a:gdLst/>
          <a:ahLst/>
          <a:cxnLst/>
          <a:rect l="0" t="0" r="0" b="0"/>
          <a:pathLst>
            <a:path>
              <a:moveTo>
                <a:pt x="0" y="21137"/>
              </a:moveTo>
              <a:lnTo>
                <a:pt x="2145047" y="21137"/>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575DD6-FB1D-433D-820B-44BDA6729878}">
      <dsp:nvSpPr>
        <dsp:cNvPr id="0" name=""/>
        <dsp:cNvSpPr/>
      </dsp:nvSpPr>
      <dsp:spPr>
        <a:xfrm rot="19840699">
          <a:off x="4225676" y="1647933"/>
          <a:ext cx="2236403" cy="42275"/>
        </a:xfrm>
        <a:custGeom>
          <a:avLst/>
          <a:gdLst/>
          <a:ahLst/>
          <a:cxnLst/>
          <a:rect l="0" t="0" r="0" b="0"/>
          <a:pathLst>
            <a:path>
              <a:moveTo>
                <a:pt x="0" y="21137"/>
              </a:moveTo>
              <a:lnTo>
                <a:pt x="2236403" y="21137"/>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0EF707-E13A-4698-8205-83B4456ABA10}">
      <dsp:nvSpPr>
        <dsp:cNvPr id="0" name=""/>
        <dsp:cNvSpPr/>
      </dsp:nvSpPr>
      <dsp:spPr>
        <a:xfrm>
          <a:off x="2083275" y="1400781"/>
          <a:ext cx="2689013" cy="2689013"/>
        </a:xfrm>
        <a:prstGeom prst="ellipse">
          <a:avLst/>
        </a:prstGeom>
        <a:blipFill rotWithShape="1">
          <a:blip xmlns:r="http://schemas.openxmlformats.org/officeDocument/2006/relationships" r:embed="rId1"/>
          <a:stretch>
            <a:fillRect/>
          </a:stretch>
        </a:blip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A977DF-C85E-4341-AE12-937AD5ADAE92}">
      <dsp:nvSpPr>
        <dsp:cNvPr id="0" name=""/>
        <dsp:cNvSpPr/>
      </dsp:nvSpPr>
      <dsp:spPr>
        <a:xfrm>
          <a:off x="6222392" y="219"/>
          <a:ext cx="1505330" cy="1505330"/>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0">
            <a:lnSpc>
              <a:spcPct val="90000"/>
            </a:lnSpc>
            <a:spcBef>
              <a:spcPct val="0"/>
            </a:spcBef>
            <a:spcAft>
              <a:spcPct val="35000"/>
            </a:spcAft>
          </a:pPr>
          <a:r>
            <a:rPr lang="es-CO" sz="1300" b="1" kern="1200" dirty="0" smtClean="0">
              <a:solidFill>
                <a:srgbClr val="002060"/>
              </a:solidFill>
              <a:latin typeface="Arial Narrow" panose="020B0606020202030204" pitchFamily="34" charset="0"/>
            </a:rPr>
            <a:t>FUNCIONES</a:t>
          </a:r>
          <a:endParaRPr lang="es-CO" sz="1300" b="1" kern="1200" dirty="0">
            <a:solidFill>
              <a:srgbClr val="002060"/>
            </a:solidFill>
            <a:latin typeface="Arial Narrow" panose="020B0606020202030204" pitchFamily="34" charset="0"/>
          </a:endParaRPr>
        </a:p>
      </dsp:txBody>
      <dsp:txXfrm>
        <a:off x="6442842" y="220669"/>
        <a:ext cx="1064430" cy="1064430"/>
      </dsp:txXfrm>
    </dsp:sp>
    <dsp:sp modelId="{E1E03F1F-5941-430B-8C17-0538E431C7D0}">
      <dsp:nvSpPr>
        <dsp:cNvPr id="0" name=""/>
        <dsp:cNvSpPr/>
      </dsp:nvSpPr>
      <dsp:spPr>
        <a:xfrm>
          <a:off x="7878255" y="219"/>
          <a:ext cx="2257995" cy="150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rtl="0">
            <a:lnSpc>
              <a:spcPct val="90000"/>
            </a:lnSpc>
            <a:spcBef>
              <a:spcPct val="0"/>
            </a:spcBef>
            <a:spcAft>
              <a:spcPct val="15000"/>
            </a:spcAft>
            <a:buChar char="••"/>
          </a:pPr>
          <a:r>
            <a:rPr lang="es-CO" sz="1600" b="1" kern="1200" dirty="0" smtClean="0">
              <a:solidFill>
                <a:srgbClr val="002060"/>
              </a:solidFill>
              <a:latin typeface="Arial Narrow" panose="020B0606020202030204" pitchFamily="34" charset="0"/>
            </a:rPr>
            <a:t>Normalmente obligaciones asignadas administrativamente.</a:t>
          </a:r>
          <a:endParaRPr lang="es-CO" sz="1600" b="1" kern="1200" dirty="0">
            <a:solidFill>
              <a:srgbClr val="002060"/>
            </a:solidFill>
            <a:latin typeface="Arial Narrow" panose="020B0606020202030204" pitchFamily="34" charset="0"/>
          </a:endParaRPr>
        </a:p>
      </dsp:txBody>
      <dsp:txXfrm>
        <a:off x="7878255" y="219"/>
        <a:ext cx="2257995" cy="1505330"/>
      </dsp:txXfrm>
    </dsp:sp>
    <dsp:sp modelId="{0C252AA8-0E0A-4269-865A-35B34491BC96}">
      <dsp:nvSpPr>
        <dsp:cNvPr id="0" name=""/>
        <dsp:cNvSpPr/>
      </dsp:nvSpPr>
      <dsp:spPr>
        <a:xfrm>
          <a:off x="6513922" y="1967559"/>
          <a:ext cx="1505330" cy="1505330"/>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0">
            <a:lnSpc>
              <a:spcPct val="90000"/>
            </a:lnSpc>
            <a:spcBef>
              <a:spcPct val="0"/>
            </a:spcBef>
            <a:spcAft>
              <a:spcPct val="35000"/>
            </a:spcAft>
          </a:pPr>
          <a:r>
            <a:rPr lang="es-CO" sz="1300" b="1" kern="1200" dirty="0" smtClean="0">
              <a:solidFill>
                <a:srgbClr val="002060"/>
              </a:solidFill>
              <a:latin typeface="Arial Narrow" panose="020B0606020202030204" pitchFamily="34" charset="0"/>
            </a:rPr>
            <a:t>TAREAS</a:t>
          </a:r>
          <a:endParaRPr lang="es-CO" sz="1300" b="1" kern="1200" dirty="0">
            <a:solidFill>
              <a:srgbClr val="002060"/>
            </a:solidFill>
            <a:latin typeface="Arial Narrow" panose="020B0606020202030204" pitchFamily="34" charset="0"/>
          </a:endParaRPr>
        </a:p>
      </dsp:txBody>
      <dsp:txXfrm>
        <a:off x="6734372" y="2188009"/>
        <a:ext cx="1064430" cy="1064430"/>
      </dsp:txXfrm>
    </dsp:sp>
    <dsp:sp modelId="{B72B9B71-CF67-47A3-9D87-5CC8C1E0A293}">
      <dsp:nvSpPr>
        <dsp:cNvPr id="0" name=""/>
        <dsp:cNvSpPr/>
      </dsp:nvSpPr>
      <dsp:spPr>
        <a:xfrm>
          <a:off x="8169785" y="1967559"/>
          <a:ext cx="2257995" cy="150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rtl="0">
            <a:lnSpc>
              <a:spcPct val="90000"/>
            </a:lnSpc>
            <a:spcBef>
              <a:spcPct val="0"/>
            </a:spcBef>
            <a:spcAft>
              <a:spcPct val="15000"/>
            </a:spcAft>
            <a:buChar char="••"/>
          </a:pPr>
          <a:r>
            <a:rPr lang="es-CO" sz="1600" b="1" kern="1200" dirty="0" smtClean="0">
              <a:solidFill>
                <a:srgbClr val="002060"/>
              </a:solidFill>
              <a:latin typeface="Arial Narrow" panose="020B0606020202030204" pitchFamily="34" charset="0"/>
            </a:rPr>
            <a:t>Cometidos o tareas propias de la obligación, que se deben hacer para cumplir la función. </a:t>
          </a:r>
          <a:endParaRPr lang="es-CO" sz="1600" b="1" kern="1200" dirty="0">
            <a:solidFill>
              <a:srgbClr val="002060"/>
            </a:solidFill>
            <a:latin typeface="Arial Narrow" panose="020B0606020202030204" pitchFamily="34" charset="0"/>
          </a:endParaRPr>
        </a:p>
      </dsp:txBody>
      <dsp:txXfrm>
        <a:off x="8169785" y="1967559"/>
        <a:ext cx="2257995" cy="1505330"/>
      </dsp:txXfrm>
    </dsp:sp>
    <dsp:sp modelId="{C5E081A1-94E8-4F65-B761-CC43EFDBC971}">
      <dsp:nvSpPr>
        <dsp:cNvPr id="0" name=""/>
        <dsp:cNvSpPr/>
      </dsp:nvSpPr>
      <dsp:spPr>
        <a:xfrm>
          <a:off x="6249189" y="3862060"/>
          <a:ext cx="1613408" cy="1613408"/>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0">
            <a:lnSpc>
              <a:spcPct val="90000"/>
            </a:lnSpc>
            <a:spcBef>
              <a:spcPct val="0"/>
            </a:spcBef>
            <a:spcAft>
              <a:spcPct val="35000"/>
            </a:spcAft>
          </a:pPr>
          <a:r>
            <a:rPr lang="es-CO" sz="1300" b="1" kern="1200" dirty="0" smtClean="0">
              <a:solidFill>
                <a:srgbClr val="002060"/>
              </a:solidFill>
              <a:latin typeface="Arial Narrow" panose="020B0606020202030204" pitchFamily="34" charset="0"/>
            </a:rPr>
            <a:t>COMPETENCIAS</a:t>
          </a:r>
          <a:endParaRPr lang="es-CO" sz="1300" b="1" kern="1200" dirty="0">
            <a:solidFill>
              <a:srgbClr val="002060"/>
            </a:solidFill>
            <a:latin typeface="Arial Narrow" panose="020B0606020202030204" pitchFamily="34" charset="0"/>
          </a:endParaRPr>
        </a:p>
      </dsp:txBody>
      <dsp:txXfrm>
        <a:off x="6485467" y="4098338"/>
        <a:ext cx="1140852" cy="1140852"/>
      </dsp:txXfrm>
    </dsp:sp>
    <dsp:sp modelId="{0505B1A2-90A1-4ED7-B87A-EC71EEB5AFDB}">
      <dsp:nvSpPr>
        <dsp:cNvPr id="0" name=""/>
        <dsp:cNvSpPr/>
      </dsp:nvSpPr>
      <dsp:spPr>
        <a:xfrm>
          <a:off x="8023938" y="3862060"/>
          <a:ext cx="2420112" cy="1613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rtl="0">
            <a:lnSpc>
              <a:spcPct val="90000"/>
            </a:lnSpc>
            <a:spcBef>
              <a:spcPct val="0"/>
            </a:spcBef>
            <a:spcAft>
              <a:spcPct val="15000"/>
            </a:spcAft>
            <a:buChar char="••"/>
          </a:pPr>
          <a:r>
            <a:rPr lang="es-CO" sz="1600" b="1" kern="1200" dirty="0" smtClean="0">
              <a:solidFill>
                <a:srgbClr val="002060"/>
              </a:solidFill>
              <a:latin typeface="Arial Narrow" panose="020B0606020202030204" pitchFamily="34" charset="0"/>
            </a:rPr>
            <a:t>Conjunto de conocimientos y habilidades que capacitan a un sujeto para desempeñar correctamente una función o cumplir unas tareas.</a:t>
          </a:r>
          <a:endParaRPr lang="es-CO" sz="1600" b="1" kern="1200" dirty="0">
            <a:solidFill>
              <a:srgbClr val="002060"/>
            </a:solidFill>
            <a:latin typeface="Arial Narrow" panose="020B0606020202030204" pitchFamily="34" charset="0"/>
          </a:endParaRPr>
        </a:p>
      </dsp:txBody>
      <dsp:txXfrm>
        <a:off x="8023938" y="3862060"/>
        <a:ext cx="2420112" cy="16134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C734D-F006-471A-8487-FFE8EE5C3641}">
      <dsp:nvSpPr>
        <dsp:cNvPr id="0" name=""/>
        <dsp:cNvSpPr/>
      </dsp:nvSpPr>
      <dsp:spPr>
        <a:xfrm>
          <a:off x="0" y="432051"/>
          <a:ext cx="5764962" cy="839666"/>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133297" numCol="1" spcCol="1270" anchor="ctr" anchorCtr="0">
          <a:noAutofit/>
        </a:bodyPr>
        <a:lstStyle/>
        <a:p>
          <a:pPr lvl="0" algn="l" defTabSz="711200" rtl="0">
            <a:lnSpc>
              <a:spcPct val="90000"/>
            </a:lnSpc>
            <a:spcBef>
              <a:spcPct val="0"/>
            </a:spcBef>
            <a:spcAft>
              <a:spcPct val="35000"/>
            </a:spcAft>
          </a:pPr>
          <a:r>
            <a:rPr lang="es-CO" sz="1600" b="1" kern="1200" dirty="0" smtClean="0">
              <a:solidFill>
                <a:srgbClr val="002060"/>
              </a:solidFill>
              <a:latin typeface="Arial Narrow" panose="020B0606020202030204" pitchFamily="34" charset="0"/>
            </a:rPr>
            <a:t>Jurídico:</a:t>
          </a:r>
          <a:endParaRPr lang="es-CO" sz="1600" b="1" kern="1200" dirty="0">
            <a:solidFill>
              <a:srgbClr val="002060"/>
            </a:solidFill>
            <a:latin typeface="Arial Narrow" panose="020B0606020202030204" pitchFamily="34" charset="0"/>
          </a:endParaRPr>
        </a:p>
      </dsp:txBody>
      <dsp:txXfrm>
        <a:off x="0" y="641968"/>
        <a:ext cx="5555046" cy="419833"/>
      </dsp:txXfrm>
    </dsp:sp>
    <dsp:sp modelId="{3469A8C9-D294-4448-9E69-6FAACFADAE5E}">
      <dsp:nvSpPr>
        <dsp:cNvPr id="0" name=""/>
        <dsp:cNvSpPr/>
      </dsp:nvSpPr>
      <dsp:spPr>
        <a:xfrm>
          <a:off x="0" y="1121042"/>
          <a:ext cx="2663412" cy="1874180"/>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s-CO" sz="1600" b="1" kern="1200" dirty="0" smtClean="0">
              <a:solidFill>
                <a:srgbClr val="002060"/>
              </a:solidFill>
              <a:latin typeface="Arial Narrow" panose="020B0606020202030204" pitchFamily="34" charset="0"/>
            </a:rPr>
            <a:t>Ámbito en que la dirección debe ser competente y ejercer su autoridad, disponiendo de los medios oportunos para ejercerla (funciones y atribuciones).</a:t>
          </a:r>
          <a:endParaRPr lang="es-CO" sz="1600" b="1" kern="1200" dirty="0">
            <a:solidFill>
              <a:srgbClr val="002060"/>
            </a:solidFill>
            <a:latin typeface="Arial Narrow" panose="020B0606020202030204" pitchFamily="34" charset="0"/>
          </a:endParaRPr>
        </a:p>
      </dsp:txBody>
      <dsp:txXfrm>
        <a:off x="0" y="1121042"/>
        <a:ext cx="2663412" cy="1874180"/>
      </dsp:txXfrm>
    </dsp:sp>
    <dsp:sp modelId="{D1B59A0C-CC21-465B-8884-66706EB68EA2}">
      <dsp:nvSpPr>
        <dsp:cNvPr id="0" name=""/>
        <dsp:cNvSpPr/>
      </dsp:nvSpPr>
      <dsp:spPr>
        <a:xfrm>
          <a:off x="2663412" y="751252"/>
          <a:ext cx="3101549" cy="839666"/>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133297" numCol="1" spcCol="1270" anchor="ctr" anchorCtr="0">
          <a:noAutofit/>
        </a:bodyPr>
        <a:lstStyle/>
        <a:p>
          <a:pPr lvl="0" algn="l" defTabSz="711200" rtl="0">
            <a:lnSpc>
              <a:spcPct val="90000"/>
            </a:lnSpc>
            <a:spcBef>
              <a:spcPct val="0"/>
            </a:spcBef>
            <a:spcAft>
              <a:spcPct val="35000"/>
            </a:spcAft>
          </a:pPr>
          <a:r>
            <a:rPr lang="es-CO" sz="1600" kern="1200" dirty="0" smtClean="0"/>
            <a:t>  </a:t>
          </a:r>
          <a:r>
            <a:rPr lang="es-CO" sz="1600" b="0" kern="1200" dirty="0" smtClean="0">
              <a:solidFill>
                <a:srgbClr val="002060"/>
              </a:solidFill>
            </a:rPr>
            <a:t>Cognitivo:</a:t>
          </a:r>
          <a:endParaRPr lang="es-CO" sz="1600" b="0" kern="1200" dirty="0">
            <a:solidFill>
              <a:srgbClr val="002060"/>
            </a:solidFill>
          </a:endParaRPr>
        </a:p>
      </dsp:txBody>
      <dsp:txXfrm>
        <a:off x="2663412" y="961169"/>
        <a:ext cx="2891633" cy="419833"/>
      </dsp:txXfrm>
    </dsp:sp>
    <dsp:sp modelId="{2224798D-7B4D-409A-8BD8-E31C44A869A9}">
      <dsp:nvSpPr>
        <dsp:cNvPr id="0" name=""/>
        <dsp:cNvSpPr/>
      </dsp:nvSpPr>
      <dsp:spPr>
        <a:xfrm>
          <a:off x="2663412" y="1400837"/>
          <a:ext cx="2663412" cy="1874180"/>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s-CO" sz="1600" b="1" kern="1200" dirty="0" smtClean="0">
              <a:solidFill>
                <a:srgbClr val="002060"/>
              </a:solidFill>
              <a:latin typeface="Arial Narrow" panose="020B0606020202030204" pitchFamily="34" charset="0"/>
            </a:rPr>
            <a:t>Competencias que se deben tener para un adecuado ejercicio del liderazgo de la dirección escolar.</a:t>
          </a:r>
          <a:endParaRPr lang="es-CO" sz="1600" b="1" kern="1200" dirty="0">
            <a:solidFill>
              <a:srgbClr val="002060"/>
            </a:solidFill>
            <a:latin typeface="Arial Narrow" panose="020B0606020202030204" pitchFamily="34" charset="0"/>
          </a:endParaRPr>
        </a:p>
      </dsp:txBody>
      <dsp:txXfrm>
        <a:off x="2663412" y="1400837"/>
        <a:ext cx="2663412" cy="18741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BB2CA-AD6A-401F-8BC8-8D2E0F30CAB9}">
      <dsp:nvSpPr>
        <dsp:cNvPr id="0" name=""/>
        <dsp:cNvSpPr/>
      </dsp:nvSpPr>
      <dsp:spPr>
        <a:xfrm>
          <a:off x="2586213" y="0"/>
          <a:ext cx="4538563" cy="4538563"/>
        </a:xfrm>
        <a:prstGeom prst="triangle">
          <a:avLst/>
        </a:prstGeom>
        <a:solidFill>
          <a:schemeClr val="l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6C411444-BF35-4259-9157-FF570DAD443B}">
      <dsp:nvSpPr>
        <dsp:cNvPr id="0" name=""/>
        <dsp:cNvSpPr/>
      </dsp:nvSpPr>
      <dsp:spPr>
        <a:xfrm>
          <a:off x="6272706" y="576064"/>
          <a:ext cx="2950065" cy="3226634"/>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b="1" kern="1200" dirty="0" smtClean="0">
              <a:solidFill>
                <a:srgbClr val="002060"/>
              </a:solidFill>
            </a:rPr>
            <a:t>4. Qué competencias para la dirección?</a:t>
          </a:r>
          <a:endParaRPr lang="es-CO" sz="3200" b="1" kern="1200" dirty="0">
            <a:solidFill>
              <a:srgbClr val="002060"/>
            </a:solidFill>
          </a:endParaRPr>
        </a:p>
      </dsp:txBody>
      <dsp:txXfrm>
        <a:off x="6416716" y="720074"/>
        <a:ext cx="2662045" cy="293861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EBBE2-7D8A-4275-AF3D-2089168267A9}">
      <dsp:nvSpPr>
        <dsp:cNvPr id="0" name=""/>
        <dsp:cNvSpPr/>
      </dsp:nvSpPr>
      <dsp:spPr>
        <a:xfrm>
          <a:off x="197310" y="901"/>
          <a:ext cx="4357009" cy="2178504"/>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58420" rIns="87630" bIns="58420" numCol="1" spcCol="1270" anchor="ctr" anchorCtr="0">
          <a:noAutofit/>
        </a:bodyPr>
        <a:lstStyle/>
        <a:p>
          <a:pPr lvl="0" algn="ctr" defTabSz="2044700" rtl="0">
            <a:lnSpc>
              <a:spcPct val="90000"/>
            </a:lnSpc>
            <a:spcBef>
              <a:spcPct val="0"/>
            </a:spcBef>
            <a:spcAft>
              <a:spcPct val="35000"/>
            </a:spcAft>
          </a:pPr>
          <a:r>
            <a:rPr lang="es-CO" sz="4600" b="1" kern="1200" dirty="0" smtClean="0">
              <a:solidFill>
                <a:srgbClr val="002060"/>
              </a:solidFill>
            </a:rPr>
            <a:t>1</a:t>
          </a:r>
          <a:r>
            <a:rPr lang="es-CO" sz="4600" b="0" kern="1200" dirty="0" smtClean="0">
              <a:solidFill>
                <a:srgbClr val="002060"/>
              </a:solidFill>
            </a:rPr>
            <a:t>.  Competencia del pensamiento estratégico. </a:t>
          </a:r>
          <a:endParaRPr lang="es-CO" sz="4600" b="0" kern="1200" dirty="0">
            <a:solidFill>
              <a:srgbClr val="002060"/>
            </a:solidFill>
          </a:endParaRPr>
        </a:p>
      </dsp:txBody>
      <dsp:txXfrm>
        <a:off x="261116" y="64707"/>
        <a:ext cx="4229397" cy="2050892"/>
      </dsp:txXfrm>
    </dsp:sp>
    <dsp:sp modelId="{B64372FB-D11C-4754-8740-14650A498464}">
      <dsp:nvSpPr>
        <dsp:cNvPr id="0" name=""/>
        <dsp:cNvSpPr/>
      </dsp:nvSpPr>
      <dsp:spPr>
        <a:xfrm>
          <a:off x="633011" y="2179406"/>
          <a:ext cx="435700" cy="1633878"/>
        </a:xfrm>
        <a:custGeom>
          <a:avLst/>
          <a:gdLst/>
          <a:ahLst/>
          <a:cxnLst/>
          <a:rect l="0" t="0" r="0" b="0"/>
          <a:pathLst>
            <a:path>
              <a:moveTo>
                <a:pt x="0" y="0"/>
              </a:moveTo>
              <a:lnTo>
                <a:pt x="0" y="1633878"/>
              </a:lnTo>
              <a:lnTo>
                <a:pt x="435700" y="1633878"/>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5B6C7F3-8FE4-4A6D-866A-08787A4C750A}">
      <dsp:nvSpPr>
        <dsp:cNvPr id="0" name=""/>
        <dsp:cNvSpPr/>
      </dsp:nvSpPr>
      <dsp:spPr>
        <a:xfrm>
          <a:off x="1068712" y="2724032"/>
          <a:ext cx="3485607" cy="21785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6195" tIns="24130" rIns="36195" bIns="24130" numCol="1" spcCol="1270" anchor="ctr" anchorCtr="0">
          <a:noAutofit/>
        </a:bodyPr>
        <a:lstStyle/>
        <a:p>
          <a:pPr lvl="0" algn="ctr" defTabSz="844550" rtl="0">
            <a:lnSpc>
              <a:spcPct val="90000"/>
            </a:lnSpc>
            <a:spcBef>
              <a:spcPct val="0"/>
            </a:spcBef>
            <a:spcAft>
              <a:spcPct val="35000"/>
            </a:spcAft>
          </a:pPr>
          <a:r>
            <a:rPr lang="es-CO" sz="1900" b="1" kern="1200" dirty="0" smtClean="0">
              <a:solidFill>
                <a:srgbClr val="002060"/>
              </a:solidFill>
              <a:latin typeface="Arial Narrow" panose="020B0606020202030204" pitchFamily="34" charset="0"/>
            </a:rPr>
            <a:t>Capacidades y habilidades para promover y gestionar procesos de cambio, al tiempo que implica a los agentes en proyectos de misión compartida de la organización. Estas dimensiones quedan plasmadas en un proyecto de dirección. </a:t>
          </a:r>
          <a:endParaRPr lang="es-CO" sz="1900" b="1" kern="1200" dirty="0">
            <a:solidFill>
              <a:srgbClr val="002060"/>
            </a:solidFill>
            <a:latin typeface="Arial Narrow" panose="020B0606020202030204" pitchFamily="34" charset="0"/>
          </a:endParaRPr>
        </a:p>
      </dsp:txBody>
      <dsp:txXfrm>
        <a:off x="1132518" y="2787838"/>
        <a:ext cx="3357995" cy="2050892"/>
      </dsp:txXfrm>
    </dsp:sp>
    <dsp:sp modelId="{2D25D055-5773-4F2D-8397-1D32003A8FD7}">
      <dsp:nvSpPr>
        <dsp:cNvPr id="0" name=""/>
        <dsp:cNvSpPr/>
      </dsp:nvSpPr>
      <dsp:spPr>
        <a:xfrm>
          <a:off x="5643572" y="901"/>
          <a:ext cx="4357009" cy="2178504"/>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58420" rIns="87630" bIns="58420" numCol="1" spcCol="1270" anchor="ctr" anchorCtr="0">
          <a:noAutofit/>
        </a:bodyPr>
        <a:lstStyle/>
        <a:p>
          <a:pPr lvl="0" algn="ctr" defTabSz="2044700" rtl="0">
            <a:lnSpc>
              <a:spcPct val="90000"/>
            </a:lnSpc>
            <a:spcBef>
              <a:spcPct val="0"/>
            </a:spcBef>
            <a:spcAft>
              <a:spcPct val="35000"/>
            </a:spcAft>
          </a:pPr>
          <a:r>
            <a:rPr lang="es-CO" sz="4600" b="0" kern="1200" dirty="0" smtClean="0">
              <a:solidFill>
                <a:srgbClr val="002060"/>
              </a:solidFill>
            </a:rPr>
            <a:t>2.  Competencia de gestión del aprendizaje. </a:t>
          </a:r>
          <a:endParaRPr lang="es-CO" sz="4600" b="0" kern="1200" dirty="0">
            <a:solidFill>
              <a:srgbClr val="002060"/>
            </a:solidFill>
          </a:endParaRPr>
        </a:p>
      </dsp:txBody>
      <dsp:txXfrm>
        <a:off x="5707378" y="64707"/>
        <a:ext cx="4229397" cy="2050892"/>
      </dsp:txXfrm>
    </dsp:sp>
    <dsp:sp modelId="{C3512C41-89EC-4D2B-A5C8-C8649DA87834}">
      <dsp:nvSpPr>
        <dsp:cNvPr id="0" name=""/>
        <dsp:cNvSpPr/>
      </dsp:nvSpPr>
      <dsp:spPr>
        <a:xfrm>
          <a:off x="6079273" y="2179406"/>
          <a:ext cx="435700" cy="1633878"/>
        </a:xfrm>
        <a:custGeom>
          <a:avLst/>
          <a:gdLst/>
          <a:ahLst/>
          <a:cxnLst/>
          <a:rect l="0" t="0" r="0" b="0"/>
          <a:pathLst>
            <a:path>
              <a:moveTo>
                <a:pt x="0" y="0"/>
              </a:moveTo>
              <a:lnTo>
                <a:pt x="0" y="1633878"/>
              </a:lnTo>
              <a:lnTo>
                <a:pt x="435700" y="1633878"/>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5B36B29-BB69-4793-80EE-7B4D6AF80476}">
      <dsp:nvSpPr>
        <dsp:cNvPr id="0" name=""/>
        <dsp:cNvSpPr/>
      </dsp:nvSpPr>
      <dsp:spPr>
        <a:xfrm>
          <a:off x="6514974" y="2724032"/>
          <a:ext cx="3485607" cy="21785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6195" tIns="24130" rIns="36195" bIns="24130" numCol="1" spcCol="1270" anchor="ctr" anchorCtr="0">
          <a:noAutofit/>
        </a:bodyPr>
        <a:lstStyle/>
        <a:p>
          <a:pPr lvl="0" algn="ctr" defTabSz="844550" rtl="0">
            <a:lnSpc>
              <a:spcPct val="90000"/>
            </a:lnSpc>
            <a:spcBef>
              <a:spcPct val="0"/>
            </a:spcBef>
            <a:spcAft>
              <a:spcPct val="35000"/>
            </a:spcAft>
          </a:pPr>
          <a:r>
            <a:rPr lang="es-CO" sz="1900" b="1" kern="1200" dirty="0" smtClean="0">
              <a:solidFill>
                <a:srgbClr val="002060"/>
              </a:solidFill>
              <a:latin typeface="Arial Narrow" panose="020B0606020202030204" pitchFamily="34" charset="0"/>
            </a:rPr>
            <a:t>Dirección pedagógica del aprendizaje como una competencia clave del liderazgo: liderar los procesos de enseñanza-aprendizaje, supervisar la labor del profesorado, promover el desarrollo profesional del profesorado</a:t>
          </a:r>
          <a:r>
            <a:rPr lang="es-CO" sz="1900" kern="1200" dirty="0" smtClean="0">
              <a:solidFill>
                <a:srgbClr val="002060"/>
              </a:solidFill>
              <a:latin typeface="Arial Narrow" panose="020B0606020202030204" pitchFamily="34" charset="0"/>
            </a:rPr>
            <a:t>. </a:t>
          </a:r>
          <a:endParaRPr lang="es-CO" sz="1900" kern="1200" dirty="0">
            <a:solidFill>
              <a:srgbClr val="002060"/>
            </a:solidFill>
            <a:latin typeface="Arial Narrow" panose="020B0606020202030204" pitchFamily="34" charset="0"/>
          </a:endParaRPr>
        </a:p>
      </dsp:txBody>
      <dsp:txXfrm>
        <a:off x="6578780" y="2787838"/>
        <a:ext cx="3357995" cy="205089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34787-3EF2-49C2-8771-CA72DD1C51B4}">
      <dsp:nvSpPr>
        <dsp:cNvPr id="0" name=""/>
        <dsp:cNvSpPr/>
      </dsp:nvSpPr>
      <dsp:spPr>
        <a:xfrm>
          <a:off x="1289" y="96384"/>
          <a:ext cx="4693190" cy="2346595"/>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s-CO" sz="3600" b="1" kern="1200" dirty="0" smtClean="0">
              <a:solidFill>
                <a:srgbClr val="002060"/>
              </a:solidFill>
            </a:rPr>
            <a:t>3.  Competencia de relación con las personas</a:t>
          </a:r>
          <a:r>
            <a:rPr lang="es-CO" sz="3600" kern="1200" dirty="0" smtClean="0">
              <a:solidFill>
                <a:srgbClr val="002060"/>
              </a:solidFill>
            </a:rPr>
            <a:t>. </a:t>
          </a:r>
          <a:endParaRPr lang="es-CO" sz="3600" kern="1200" dirty="0">
            <a:solidFill>
              <a:srgbClr val="002060"/>
            </a:solidFill>
          </a:endParaRPr>
        </a:p>
      </dsp:txBody>
      <dsp:txXfrm>
        <a:off x="70018" y="165113"/>
        <a:ext cx="4555732" cy="2209137"/>
      </dsp:txXfrm>
    </dsp:sp>
    <dsp:sp modelId="{8B3413BD-061B-46A2-A5DF-2984187D0850}">
      <dsp:nvSpPr>
        <dsp:cNvPr id="0" name=""/>
        <dsp:cNvSpPr/>
      </dsp:nvSpPr>
      <dsp:spPr>
        <a:xfrm>
          <a:off x="470608" y="2442979"/>
          <a:ext cx="469319" cy="1759946"/>
        </a:xfrm>
        <a:custGeom>
          <a:avLst/>
          <a:gdLst/>
          <a:ahLst/>
          <a:cxnLst/>
          <a:rect l="0" t="0" r="0" b="0"/>
          <a:pathLst>
            <a:path>
              <a:moveTo>
                <a:pt x="0" y="0"/>
              </a:moveTo>
              <a:lnTo>
                <a:pt x="0" y="1759946"/>
              </a:lnTo>
              <a:lnTo>
                <a:pt x="469319" y="1759946"/>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D7F49CC-8C4C-40B9-91D8-801FBD635C47}">
      <dsp:nvSpPr>
        <dsp:cNvPr id="0" name=""/>
        <dsp:cNvSpPr/>
      </dsp:nvSpPr>
      <dsp:spPr>
        <a:xfrm>
          <a:off x="939927" y="3029628"/>
          <a:ext cx="3754552" cy="2346595"/>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005" tIns="26670" rIns="40005" bIns="26670" numCol="1" spcCol="1270" anchor="ctr" anchorCtr="0">
          <a:noAutofit/>
        </a:bodyPr>
        <a:lstStyle/>
        <a:p>
          <a:pPr lvl="0" algn="ctr" defTabSz="933450" rtl="0">
            <a:lnSpc>
              <a:spcPct val="90000"/>
            </a:lnSpc>
            <a:spcBef>
              <a:spcPct val="0"/>
            </a:spcBef>
            <a:spcAft>
              <a:spcPct val="35000"/>
            </a:spcAft>
          </a:pPr>
          <a:r>
            <a:rPr lang="es-CO" sz="2100" b="1" kern="1200" dirty="0" smtClean="0">
              <a:solidFill>
                <a:srgbClr val="002060"/>
              </a:solidFill>
              <a:latin typeface="Arial Narrow" panose="020B0606020202030204" pitchFamily="34" charset="0"/>
            </a:rPr>
            <a:t>El liderazgo, como relación de influencia en otras personas, crea redes de relaciones humanas entre los agentes educativos y, en primer lugar, con el profesorado para gestionar los proyectos institucionales.</a:t>
          </a:r>
          <a:endParaRPr lang="es-CO" sz="2100" b="1" kern="1200" dirty="0">
            <a:solidFill>
              <a:srgbClr val="002060"/>
            </a:solidFill>
            <a:latin typeface="Arial Narrow" panose="020B0606020202030204" pitchFamily="34" charset="0"/>
          </a:endParaRPr>
        </a:p>
      </dsp:txBody>
      <dsp:txXfrm>
        <a:off x="1008656" y="3098357"/>
        <a:ext cx="3617094" cy="2209137"/>
      </dsp:txXfrm>
    </dsp:sp>
    <dsp:sp modelId="{D91AEC11-0B92-45B8-9A28-D419093CCB7F}">
      <dsp:nvSpPr>
        <dsp:cNvPr id="0" name=""/>
        <dsp:cNvSpPr/>
      </dsp:nvSpPr>
      <dsp:spPr>
        <a:xfrm>
          <a:off x="5867777" y="96384"/>
          <a:ext cx="4693190" cy="2346595"/>
        </a:xfrm>
        <a:prstGeom prst="roundRect">
          <a:avLst>
            <a:gd name="adj" fmla="val 10000"/>
          </a:avLst>
        </a:prstGeom>
        <a:blipFill rotWithShape="0">
          <a:blip xmlns:r="http://schemas.openxmlformats.org/officeDocument/2006/relationships" r:embed="rId1">
            <a:duotone>
              <a:schemeClr val="lt1">
                <a:hueOff val="0"/>
                <a:satOff val="0"/>
                <a:lumOff val="0"/>
                <a:alphaOff val="0"/>
                <a:shade val="88000"/>
                <a:lumMod val="88000"/>
              </a:schemeClr>
              <a:schemeClr val="lt1">
                <a:hueOff val="0"/>
                <a:satOff val="0"/>
                <a:lumOff val="0"/>
                <a:alphaOff val="0"/>
              </a:schemeClr>
            </a:duotone>
          </a:blip>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s-CO" sz="3600" b="1" kern="1200" dirty="0" smtClean="0">
              <a:solidFill>
                <a:srgbClr val="002060"/>
              </a:solidFill>
            </a:rPr>
            <a:t>4.  Competencia para la creación y animación de estructuras organizativas</a:t>
          </a:r>
          <a:r>
            <a:rPr lang="es-CO" sz="3600" kern="1200" dirty="0" smtClean="0">
              <a:solidFill>
                <a:srgbClr val="002060"/>
              </a:solidFill>
            </a:rPr>
            <a:t>. </a:t>
          </a:r>
          <a:endParaRPr lang="es-CO" sz="3600" kern="1200" dirty="0">
            <a:solidFill>
              <a:srgbClr val="002060"/>
            </a:solidFill>
          </a:endParaRPr>
        </a:p>
      </dsp:txBody>
      <dsp:txXfrm>
        <a:off x="5936506" y="165113"/>
        <a:ext cx="4555732" cy="2209137"/>
      </dsp:txXfrm>
    </dsp:sp>
    <dsp:sp modelId="{60DC4365-30FF-4FE6-AAA7-EDB153EDE4A6}">
      <dsp:nvSpPr>
        <dsp:cNvPr id="0" name=""/>
        <dsp:cNvSpPr/>
      </dsp:nvSpPr>
      <dsp:spPr>
        <a:xfrm>
          <a:off x="6337096" y="2442979"/>
          <a:ext cx="469319" cy="1759946"/>
        </a:xfrm>
        <a:custGeom>
          <a:avLst/>
          <a:gdLst/>
          <a:ahLst/>
          <a:cxnLst/>
          <a:rect l="0" t="0" r="0" b="0"/>
          <a:pathLst>
            <a:path>
              <a:moveTo>
                <a:pt x="0" y="0"/>
              </a:moveTo>
              <a:lnTo>
                <a:pt x="0" y="1759946"/>
              </a:lnTo>
              <a:lnTo>
                <a:pt x="469319" y="1759946"/>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791509-D15A-4700-A4D4-8A60112B9544}">
      <dsp:nvSpPr>
        <dsp:cNvPr id="0" name=""/>
        <dsp:cNvSpPr/>
      </dsp:nvSpPr>
      <dsp:spPr>
        <a:xfrm>
          <a:off x="6806416" y="3029628"/>
          <a:ext cx="3754552" cy="2346595"/>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005" tIns="26670" rIns="40005" bIns="26670" numCol="1" spcCol="1270" anchor="ctr" anchorCtr="0">
          <a:noAutofit/>
        </a:bodyPr>
        <a:lstStyle/>
        <a:p>
          <a:pPr lvl="0" algn="ctr" defTabSz="933450" rtl="0">
            <a:lnSpc>
              <a:spcPct val="90000"/>
            </a:lnSpc>
            <a:spcBef>
              <a:spcPct val="0"/>
            </a:spcBef>
            <a:spcAft>
              <a:spcPct val="35000"/>
            </a:spcAft>
          </a:pPr>
          <a:r>
            <a:rPr lang="es-CO" sz="2100" b="1" kern="1200" dirty="0" smtClean="0">
              <a:solidFill>
                <a:srgbClr val="002060"/>
              </a:solidFill>
              <a:latin typeface="Arial Narrow" panose="020B0606020202030204" pitchFamily="34" charset="0"/>
            </a:rPr>
            <a:t>En un contexto de autonomía creciente, el director debe ser capaz de organizar estructuras que faciliten coordinarse y trabajar en equipo, en un marco de liderazgo compartido.</a:t>
          </a:r>
          <a:endParaRPr lang="es-CO" sz="2100" b="1" kern="1200" dirty="0">
            <a:solidFill>
              <a:srgbClr val="002060"/>
            </a:solidFill>
            <a:latin typeface="Arial Narrow" panose="020B0606020202030204" pitchFamily="34" charset="0"/>
          </a:endParaRPr>
        </a:p>
      </dsp:txBody>
      <dsp:txXfrm>
        <a:off x="6875145" y="3098357"/>
        <a:ext cx="3617094" cy="22091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E369D-5BB4-4BCB-9D09-2803B16BAD6E}">
      <dsp:nvSpPr>
        <dsp:cNvPr id="0" name=""/>
        <dsp:cNvSpPr/>
      </dsp:nvSpPr>
      <dsp:spPr>
        <a:xfrm>
          <a:off x="1902" y="643083"/>
          <a:ext cx="2186940" cy="109347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002060"/>
              </a:solidFill>
            </a:rPr>
            <a:t>Cualidades personales</a:t>
          </a:r>
          <a:endParaRPr lang="es-CO" sz="2300" kern="1200" dirty="0">
            <a:solidFill>
              <a:srgbClr val="002060"/>
            </a:solidFill>
          </a:endParaRPr>
        </a:p>
      </dsp:txBody>
      <dsp:txXfrm>
        <a:off x="33929" y="675110"/>
        <a:ext cx="2122886" cy="1029416"/>
      </dsp:txXfrm>
    </dsp:sp>
    <dsp:sp modelId="{93CEEF58-F467-42F4-9BC8-136451AE430E}">
      <dsp:nvSpPr>
        <dsp:cNvPr id="0" name=""/>
        <dsp:cNvSpPr/>
      </dsp:nvSpPr>
      <dsp:spPr>
        <a:xfrm>
          <a:off x="220596" y="1736553"/>
          <a:ext cx="218694" cy="820102"/>
        </a:xfrm>
        <a:custGeom>
          <a:avLst/>
          <a:gdLst/>
          <a:ahLst/>
          <a:cxnLst/>
          <a:rect l="0" t="0" r="0" b="0"/>
          <a:pathLst>
            <a:path>
              <a:moveTo>
                <a:pt x="0" y="0"/>
              </a:moveTo>
              <a:lnTo>
                <a:pt x="0" y="820102"/>
              </a:lnTo>
              <a:lnTo>
                <a:pt x="218694" y="8201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F59B10-F74C-48A0-ABE0-CDBFFE791363}">
      <dsp:nvSpPr>
        <dsp:cNvPr id="0" name=""/>
        <dsp:cNvSpPr/>
      </dsp:nvSpPr>
      <dsp:spPr>
        <a:xfrm>
          <a:off x="439290" y="2009921"/>
          <a:ext cx="1749552" cy="109347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es-CO" sz="1200" b="1" kern="1200" dirty="0" smtClean="0">
              <a:solidFill>
                <a:srgbClr val="002060"/>
              </a:solidFill>
              <a:latin typeface="Arial Narrow" panose="020B0606020202030204" pitchFamily="34" charset="0"/>
            </a:rPr>
            <a:t>Flexibilidad; constancia; autonomía; fiabilidad; integridad; equilibrio.</a:t>
          </a:r>
          <a:endParaRPr lang="es-CO" sz="1200" b="1" kern="1200" dirty="0">
            <a:solidFill>
              <a:srgbClr val="002060"/>
            </a:solidFill>
            <a:latin typeface="Arial Narrow" panose="020B0606020202030204" pitchFamily="34" charset="0"/>
          </a:endParaRPr>
        </a:p>
      </dsp:txBody>
      <dsp:txXfrm>
        <a:off x="471317" y="2041948"/>
        <a:ext cx="1685498" cy="1029416"/>
      </dsp:txXfrm>
    </dsp:sp>
    <dsp:sp modelId="{7BB50A00-8F55-40A8-A24A-0906B3F8F764}">
      <dsp:nvSpPr>
        <dsp:cNvPr id="0" name=""/>
        <dsp:cNvSpPr/>
      </dsp:nvSpPr>
      <dsp:spPr>
        <a:xfrm>
          <a:off x="2735578" y="643083"/>
          <a:ext cx="2186940" cy="109347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002060"/>
              </a:solidFill>
            </a:rPr>
            <a:t>Destrezas interpersonales</a:t>
          </a:r>
          <a:endParaRPr lang="es-CO" sz="2300" kern="1200" dirty="0">
            <a:solidFill>
              <a:srgbClr val="002060"/>
            </a:solidFill>
          </a:endParaRPr>
        </a:p>
      </dsp:txBody>
      <dsp:txXfrm>
        <a:off x="2767605" y="675110"/>
        <a:ext cx="2122886" cy="1029416"/>
      </dsp:txXfrm>
    </dsp:sp>
    <dsp:sp modelId="{792D3B98-92AA-4CD2-92CC-D6E936107592}">
      <dsp:nvSpPr>
        <dsp:cNvPr id="0" name=""/>
        <dsp:cNvSpPr/>
      </dsp:nvSpPr>
      <dsp:spPr>
        <a:xfrm>
          <a:off x="2954273" y="1736553"/>
          <a:ext cx="218694" cy="820102"/>
        </a:xfrm>
        <a:custGeom>
          <a:avLst/>
          <a:gdLst/>
          <a:ahLst/>
          <a:cxnLst/>
          <a:rect l="0" t="0" r="0" b="0"/>
          <a:pathLst>
            <a:path>
              <a:moveTo>
                <a:pt x="0" y="0"/>
              </a:moveTo>
              <a:lnTo>
                <a:pt x="0" y="820102"/>
              </a:lnTo>
              <a:lnTo>
                <a:pt x="218694" y="8201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33B16E-C6A8-48C2-8D4B-4255ACC02527}">
      <dsp:nvSpPr>
        <dsp:cNvPr id="0" name=""/>
        <dsp:cNvSpPr/>
      </dsp:nvSpPr>
      <dsp:spPr>
        <a:xfrm>
          <a:off x="3172967" y="2009921"/>
          <a:ext cx="1749552" cy="109347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es-CO" sz="1200" b="1" kern="1200" dirty="0" smtClean="0">
              <a:solidFill>
                <a:srgbClr val="002060"/>
              </a:solidFill>
              <a:latin typeface="Arial Narrow" panose="020B0606020202030204" pitchFamily="34" charset="0"/>
            </a:rPr>
            <a:t>Empatía; preocupación por los otros; asertividad; escucha activa; claridad y concisión en la expresión; trabajo en equipo</a:t>
          </a:r>
          <a:r>
            <a:rPr lang="es-CO" sz="1200" b="1" kern="1200" dirty="0" smtClean="0">
              <a:solidFill>
                <a:srgbClr val="002060"/>
              </a:solidFill>
            </a:rPr>
            <a:t>. </a:t>
          </a:r>
          <a:endParaRPr lang="es-CO" sz="1200" b="1" kern="1200" dirty="0">
            <a:solidFill>
              <a:srgbClr val="002060"/>
            </a:solidFill>
          </a:endParaRPr>
        </a:p>
      </dsp:txBody>
      <dsp:txXfrm>
        <a:off x="3204994" y="2041948"/>
        <a:ext cx="1685498" cy="1029416"/>
      </dsp:txXfrm>
    </dsp:sp>
    <dsp:sp modelId="{61930AAA-C214-4B52-B0C1-B5E78F7CDF0B}">
      <dsp:nvSpPr>
        <dsp:cNvPr id="0" name=""/>
        <dsp:cNvSpPr/>
      </dsp:nvSpPr>
      <dsp:spPr>
        <a:xfrm>
          <a:off x="5469255" y="643083"/>
          <a:ext cx="2186940" cy="109347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002060"/>
              </a:solidFill>
            </a:rPr>
            <a:t>Capacidad de dirección y liderazgo</a:t>
          </a:r>
          <a:endParaRPr lang="es-CO" sz="2300" kern="1200" dirty="0">
            <a:solidFill>
              <a:srgbClr val="002060"/>
            </a:solidFill>
          </a:endParaRPr>
        </a:p>
      </dsp:txBody>
      <dsp:txXfrm>
        <a:off x="5501282" y="675110"/>
        <a:ext cx="2122886" cy="1029416"/>
      </dsp:txXfrm>
    </dsp:sp>
    <dsp:sp modelId="{3EBBF719-E85E-4A00-8541-CDEEAA0A5574}">
      <dsp:nvSpPr>
        <dsp:cNvPr id="0" name=""/>
        <dsp:cNvSpPr/>
      </dsp:nvSpPr>
      <dsp:spPr>
        <a:xfrm>
          <a:off x="5687949" y="1736553"/>
          <a:ext cx="218694" cy="820102"/>
        </a:xfrm>
        <a:custGeom>
          <a:avLst/>
          <a:gdLst/>
          <a:ahLst/>
          <a:cxnLst/>
          <a:rect l="0" t="0" r="0" b="0"/>
          <a:pathLst>
            <a:path>
              <a:moveTo>
                <a:pt x="0" y="0"/>
              </a:moveTo>
              <a:lnTo>
                <a:pt x="0" y="820102"/>
              </a:lnTo>
              <a:lnTo>
                <a:pt x="218694" y="8201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873444-6E7E-433F-9FCC-69B0D52A6ADC}">
      <dsp:nvSpPr>
        <dsp:cNvPr id="0" name=""/>
        <dsp:cNvSpPr/>
      </dsp:nvSpPr>
      <dsp:spPr>
        <a:xfrm>
          <a:off x="5906643" y="2009921"/>
          <a:ext cx="1749552" cy="109347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es-CO" sz="1200" b="1" kern="1200" dirty="0" smtClean="0">
              <a:solidFill>
                <a:srgbClr val="002060"/>
              </a:solidFill>
              <a:latin typeface="Arial Narrow" panose="020B0606020202030204" pitchFamily="34" charset="0"/>
            </a:rPr>
            <a:t>Delegar; motivación; control de calidad; desarrollo del personal; apertura al exterior; liderazgo. </a:t>
          </a:r>
          <a:endParaRPr lang="es-CO" sz="1200" b="1" kern="1200" dirty="0">
            <a:solidFill>
              <a:srgbClr val="002060"/>
            </a:solidFill>
            <a:latin typeface="Arial Narrow" panose="020B0606020202030204" pitchFamily="34" charset="0"/>
          </a:endParaRPr>
        </a:p>
      </dsp:txBody>
      <dsp:txXfrm>
        <a:off x="5938670" y="2041948"/>
        <a:ext cx="1685498" cy="1029416"/>
      </dsp:txXfrm>
    </dsp:sp>
    <dsp:sp modelId="{CDB4C8B9-83DE-4857-84C1-B38DE7BF35BD}">
      <dsp:nvSpPr>
        <dsp:cNvPr id="0" name=""/>
        <dsp:cNvSpPr/>
      </dsp:nvSpPr>
      <dsp:spPr>
        <a:xfrm>
          <a:off x="8202931" y="643083"/>
          <a:ext cx="2186940" cy="109347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002060"/>
              </a:solidFill>
            </a:rPr>
            <a:t>Destrezas técnicas de gestión</a:t>
          </a:r>
          <a:endParaRPr lang="es-CO" sz="2300" kern="1200" dirty="0">
            <a:solidFill>
              <a:srgbClr val="002060"/>
            </a:solidFill>
          </a:endParaRPr>
        </a:p>
      </dsp:txBody>
      <dsp:txXfrm>
        <a:off x="8234958" y="675110"/>
        <a:ext cx="2122886" cy="1029416"/>
      </dsp:txXfrm>
    </dsp:sp>
    <dsp:sp modelId="{92206E25-E8BB-4893-A13E-86FFCBEB0BB8}">
      <dsp:nvSpPr>
        <dsp:cNvPr id="0" name=""/>
        <dsp:cNvSpPr/>
      </dsp:nvSpPr>
      <dsp:spPr>
        <a:xfrm>
          <a:off x="8421625" y="1736553"/>
          <a:ext cx="218694" cy="820102"/>
        </a:xfrm>
        <a:custGeom>
          <a:avLst/>
          <a:gdLst/>
          <a:ahLst/>
          <a:cxnLst/>
          <a:rect l="0" t="0" r="0" b="0"/>
          <a:pathLst>
            <a:path>
              <a:moveTo>
                <a:pt x="0" y="0"/>
              </a:moveTo>
              <a:lnTo>
                <a:pt x="0" y="820102"/>
              </a:lnTo>
              <a:lnTo>
                <a:pt x="218694" y="8201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B51BC9-9CC9-4F1C-BBCD-6FE123EE6664}">
      <dsp:nvSpPr>
        <dsp:cNvPr id="0" name=""/>
        <dsp:cNvSpPr/>
      </dsp:nvSpPr>
      <dsp:spPr>
        <a:xfrm>
          <a:off x="8640319" y="2009921"/>
          <a:ext cx="1749552" cy="109347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es-CO" sz="1200" b="1" kern="1200" dirty="0" smtClean="0">
              <a:solidFill>
                <a:srgbClr val="002060"/>
              </a:solidFill>
              <a:latin typeface="Arial Narrow" panose="020B0606020202030204" pitchFamily="34" charset="0"/>
            </a:rPr>
            <a:t>Planificación de proyectos; negociación; organización de recursos; comprensión del contexto; negociación</a:t>
          </a:r>
          <a:r>
            <a:rPr lang="es-CO" sz="1200" kern="1200" dirty="0" smtClean="0">
              <a:solidFill>
                <a:srgbClr val="002060"/>
              </a:solidFill>
            </a:rPr>
            <a:t>.</a:t>
          </a:r>
          <a:endParaRPr lang="es-CO" sz="1200" kern="1200" dirty="0">
            <a:solidFill>
              <a:srgbClr val="002060"/>
            </a:solidFill>
          </a:endParaRPr>
        </a:p>
      </dsp:txBody>
      <dsp:txXfrm>
        <a:off x="8672346" y="2041948"/>
        <a:ext cx="1685498" cy="10294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8BB27-465F-4C56-B6FC-BFE596F962C8}">
      <dsp:nvSpPr>
        <dsp:cNvPr id="0" name=""/>
        <dsp:cNvSpPr/>
      </dsp:nvSpPr>
      <dsp:spPr>
        <a:xfrm>
          <a:off x="788096" y="0"/>
          <a:ext cx="8931759" cy="5256583"/>
        </a:xfrm>
        <a:prstGeom prst="rightArrow">
          <a:avLst/>
        </a:prstGeom>
        <a:solidFill>
          <a:schemeClr val="accent1">
            <a:tint val="40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A3CC18FA-1BCF-4ACE-823A-BDA21C7C38CE}">
      <dsp:nvSpPr>
        <dsp:cNvPr id="0" name=""/>
        <dsp:cNvSpPr/>
      </dsp:nvSpPr>
      <dsp:spPr>
        <a:xfrm>
          <a:off x="11287" y="1576975"/>
          <a:ext cx="3382247" cy="2102633"/>
        </a:xfrm>
        <a:prstGeom prst="roundRect">
          <a:avLst/>
        </a:prstGeom>
        <a:solidFill>
          <a:schemeClr val="l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b="1" kern="1200" dirty="0" smtClean="0">
              <a:solidFill>
                <a:srgbClr val="002060"/>
              </a:solidFill>
              <a:latin typeface="Century Gothic"/>
              <a:ea typeface="+mn-ea"/>
              <a:cs typeface="+mn-cs"/>
            </a:rPr>
            <a:t>LA CONFIANZA</a:t>
          </a:r>
          <a:endParaRPr lang="es-CO" sz="2400" kern="1200" dirty="0">
            <a:solidFill>
              <a:srgbClr val="002060"/>
            </a:solidFill>
            <a:latin typeface="Century Gothic"/>
            <a:ea typeface="+mn-ea"/>
            <a:cs typeface="+mn-cs"/>
          </a:endParaRPr>
        </a:p>
      </dsp:txBody>
      <dsp:txXfrm>
        <a:off x="113929" y="1679617"/>
        <a:ext cx="3176963" cy="1897349"/>
      </dsp:txXfrm>
    </dsp:sp>
    <dsp:sp modelId="{9750C7D3-2BA0-49FA-B182-D912A7983E90}">
      <dsp:nvSpPr>
        <dsp:cNvPr id="0" name=""/>
        <dsp:cNvSpPr/>
      </dsp:nvSpPr>
      <dsp:spPr>
        <a:xfrm>
          <a:off x="3562852" y="1576975"/>
          <a:ext cx="3382247" cy="2102633"/>
        </a:xfrm>
        <a:prstGeom prst="roundRect">
          <a:avLst/>
        </a:prstGeom>
        <a:solidFill>
          <a:schemeClr val="l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s-CO" sz="1200" kern="1200" dirty="0" smtClean="0">
              <a:solidFill>
                <a:srgbClr val="002060"/>
              </a:solidFill>
              <a:latin typeface="Century Gothic"/>
              <a:ea typeface="+mn-ea"/>
              <a:cs typeface="+mn-cs"/>
            </a:rPr>
            <a:t>Capacidad de animación, tratar con la gente, lograr la adhesión y la participación de la mayoría  en el proyecto colectivo</a:t>
          </a:r>
          <a:endParaRPr lang="es-CO" sz="1200" kern="1200" dirty="0">
            <a:solidFill>
              <a:srgbClr val="002060"/>
            </a:solidFill>
            <a:latin typeface="Century Gothic"/>
            <a:ea typeface="+mn-ea"/>
            <a:cs typeface="+mn-cs"/>
          </a:endParaRPr>
        </a:p>
      </dsp:txBody>
      <dsp:txXfrm>
        <a:off x="3665494" y="1679617"/>
        <a:ext cx="3176963" cy="1897349"/>
      </dsp:txXfrm>
    </dsp:sp>
    <dsp:sp modelId="{E5D8CC8D-38B7-48F5-890E-1D810D81799F}">
      <dsp:nvSpPr>
        <dsp:cNvPr id="0" name=""/>
        <dsp:cNvSpPr/>
      </dsp:nvSpPr>
      <dsp:spPr>
        <a:xfrm>
          <a:off x="7114417" y="1576975"/>
          <a:ext cx="3382247" cy="2102633"/>
        </a:xfrm>
        <a:prstGeom prst="roundRect">
          <a:avLst/>
        </a:prstGeom>
        <a:solidFill>
          <a:schemeClr val="l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s-CO" sz="1200" kern="1200" dirty="0" smtClean="0">
              <a:solidFill>
                <a:srgbClr val="002060"/>
              </a:solidFill>
              <a:latin typeface="Century Gothic"/>
              <a:ea typeface="+mn-ea"/>
              <a:cs typeface="+mn-cs"/>
            </a:rPr>
            <a:t> «</a:t>
          </a:r>
          <a:r>
            <a:rPr lang="es-CO" sz="1200" b="1" kern="1200" dirty="0" smtClean="0">
              <a:solidFill>
                <a:srgbClr val="002060"/>
              </a:solidFill>
              <a:latin typeface="Century Gothic"/>
              <a:ea typeface="+mn-ea"/>
              <a:cs typeface="+mn-cs"/>
            </a:rPr>
            <a:t>la confianza es esencial para la distribución progresiva y efectiva de liderazgo. </a:t>
          </a:r>
          <a:r>
            <a:rPr lang="es-CO" sz="1200" b="0" kern="1200" dirty="0" smtClean="0">
              <a:solidFill>
                <a:srgbClr val="002060"/>
              </a:solidFill>
              <a:latin typeface="Century Gothic"/>
              <a:ea typeface="+mn-ea"/>
              <a:cs typeface="+mn-cs"/>
            </a:rPr>
            <a:t>Está estrechamente asociada con un espíritu positivo en la escuela, la mejora de las condiciones de enseñanza y aprendizaje, un mayor sentido de la autonomía del profesor en el aula y la mejora sostenida en el comportamiento de los alumnos, el compromiso y los resultados</a:t>
          </a:r>
          <a:r>
            <a:rPr lang="es-CO" sz="1200" b="1" kern="1200" dirty="0" smtClean="0">
              <a:solidFill>
                <a:srgbClr val="002060"/>
              </a:solidFill>
              <a:latin typeface="Century Gothic"/>
              <a:ea typeface="+mn-ea"/>
              <a:cs typeface="+mn-cs"/>
            </a:rPr>
            <a:t>».  , López Yáñez (2010)</a:t>
          </a:r>
          <a:endParaRPr lang="es-CO" sz="1200" b="1" kern="1200" dirty="0">
            <a:solidFill>
              <a:srgbClr val="002060"/>
            </a:solidFill>
            <a:latin typeface="Century Gothic"/>
            <a:ea typeface="+mn-ea"/>
            <a:cs typeface="+mn-cs"/>
          </a:endParaRPr>
        </a:p>
      </dsp:txBody>
      <dsp:txXfrm>
        <a:off x="7217059" y="1679617"/>
        <a:ext cx="3176963" cy="189734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05C07-7735-45D2-A600-15B2BBE760FD}">
      <dsp:nvSpPr>
        <dsp:cNvPr id="0" name=""/>
        <dsp:cNvSpPr/>
      </dsp:nvSpPr>
      <dsp:spPr>
        <a:xfrm rot="10800000">
          <a:off x="1279394" y="206687"/>
          <a:ext cx="8181417" cy="1999442"/>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3556" tIns="76200" rIns="142240" bIns="76200" numCol="1" spcCol="1270" anchor="ctr" anchorCtr="0">
          <a:noAutofit/>
        </a:bodyPr>
        <a:lstStyle/>
        <a:p>
          <a:pPr lvl="0" algn="ctr" defTabSz="889000" rtl="0">
            <a:lnSpc>
              <a:spcPct val="90000"/>
            </a:lnSpc>
            <a:spcBef>
              <a:spcPct val="0"/>
            </a:spcBef>
            <a:spcAft>
              <a:spcPct val="35000"/>
            </a:spcAft>
          </a:pPr>
          <a:r>
            <a:rPr lang="es-CO" sz="2000" b="1" i="1" kern="1200" dirty="0" smtClean="0">
              <a:solidFill>
                <a:srgbClr val="002060"/>
              </a:solidFill>
              <a:latin typeface="Arial Narrow" panose="020B0606020202030204" pitchFamily="34" charset="0"/>
            </a:rPr>
            <a:t>[...] las destrezas y los conocimientos que son relevantes para el liderazgo son aquellos que están conectados con el mejoramiento de la docencia y del desempeño estudiantil o que conducen directamente a él.</a:t>
          </a:r>
          <a:endParaRPr lang="es-CO" sz="2000" kern="1200" dirty="0">
            <a:solidFill>
              <a:srgbClr val="002060"/>
            </a:solidFill>
            <a:latin typeface="Arial Narrow" panose="020B0606020202030204" pitchFamily="34" charset="0"/>
          </a:endParaRPr>
        </a:p>
      </dsp:txBody>
      <dsp:txXfrm rot="10800000">
        <a:off x="1779254" y="206687"/>
        <a:ext cx="7681557" cy="1999442"/>
      </dsp:txXfrm>
    </dsp:sp>
    <dsp:sp modelId="{7B960ACE-3AE1-4E0B-9D51-CAA60080DBA6}">
      <dsp:nvSpPr>
        <dsp:cNvPr id="0" name=""/>
        <dsp:cNvSpPr/>
      </dsp:nvSpPr>
      <dsp:spPr>
        <a:xfrm>
          <a:off x="0" y="4"/>
          <a:ext cx="2411843" cy="2411843"/>
        </a:xfrm>
        <a:prstGeom prst="ellipse">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730F57-E285-4C04-AEB3-D6DB501B76E1}">
      <dsp:nvSpPr>
        <dsp:cNvPr id="0" name=""/>
        <dsp:cNvSpPr/>
      </dsp:nvSpPr>
      <dsp:spPr>
        <a:xfrm rot="10800000">
          <a:off x="1279394" y="3384382"/>
          <a:ext cx="8181417" cy="1907647"/>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3556" tIns="83820" rIns="156464" bIns="83820" numCol="1" spcCol="1270" anchor="ctr" anchorCtr="0">
          <a:noAutofit/>
        </a:bodyPr>
        <a:lstStyle/>
        <a:p>
          <a:pPr lvl="0" algn="ctr" defTabSz="977900" rtl="0">
            <a:lnSpc>
              <a:spcPct val="90000"/>
            </a:lnSpc>
            <a:spcBef>
              <a:spcPct val="0"/>
            </a:spcBef>
            <a:spcAft>
              <a:spcPct val="35000"/>
            </a:spcAft>
          </a:pPr>
          <a:r>
            <a:rPr lang="es-CO" sz="2200" b="1" i="1" kern="1200" dirty="0" smtClean="0">
              <a:solidFill>
                <a:srgbClr val="002060"/>
              </a:solidFill>
              <a:latin typeface="Arial Narrow" panose="020B0606020202030204" pitchFamily="34" charset="0"/>
            </a:rPr>
            <a:t>[...] Si el objetivo del liderazgo es el mejoramiento de la práctica y del desempeño docente, entonces las competencias y los conocimientos realmente importantes son aquellos relacionados con crear un entorno para el aprendizaje focalizado en expectativas claras para la docencia. Todas las demás destrezas son instrumentales. </a:t>
          </a:r>
          <a:endParaRPr lang="es-CO" sz="2200" kern="1200" dirty="0">
            <a:solidFill>
              <a:srgbClr val="002060"/>
            </a:solidFill>
            <a:latin typeface="Arial Narrow" panose="020B0606020202030204" pitchFamily="34" charset="0"/>
          </a:endParaRPr>
        </a:p>
      </dsp:txBody>
      <dsp:txXfrm rot="10800000">
        <a:off x="1756306" y="3384382"/>
        <a:ext cx="7704505" cy="1907647"/>
      </dsp:txXfrm>
    </dsp:sp>
    <dsp:sp modelId="{FCEA2B5D-6BAD-4520-B3C1-B22E941FC231}">
      <dsp:nvSpPr>
        <dsp:cNvPr id="0" name=""/>
        <dsp:cNvSpPr/>
      </dsp:nvSpPr>
      <dsp:spPr>
        <a:xfrm>
          <a:off x="171781" y="3121937"/>
          <a:ext cx="2411843" cy="2411843"/>
        </a:xfrm>
        <a:prstGeom prst="ellipse">
          <a:avLst/>
        </a:prstGeom>
        <a:blipFill rotWithShape="1">
          <a:blip xmlns:r="http://schemas.openxmlformats.org/officeDocument/2006/relationships" r:embed="rId2"/>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D4023-13E8-4EAB-94A0-00149040AED0}">
      <dsp:nvSpPr>
        <dsp:cNvPr id="0" name=""/>
        <dsp:cNvSpPr/>
      </dsp:nvSpPr>
      <dsp:spPr>
        <a:xfrm>
          <a:off x="440701" y="2279"/>
          <a:ext cx="4348431" cy="217421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58420" rIns="87630" bIns="58420" numCol="1" spcCol="1270" anchor="ctr" anchorCtr="0">
          <a:noAutofit/>
        </a:bodyPr>
        <a:lstStyle/>
        <a:p>
          <a:pPr lvl="0" algn="ctr" defTabSz="2044700" rtl="0">
            <a:lnSpc>
              <a:spcPct val="90000"/>
            </a:lnSpc>
            <a:spcBef>
              <a:spcPct val="0"/>
            </a:spcBef>
            <a:spcAft>
              <a:spcPct val="35000"/>
            </a:spcAft>
          </a:pPr>
          <a:r>
            <a:rPr lang="es-CO" sz="4600" b="1" kern="1200" baseline="0" dirty="0" smtClean="0">
              <a:solidFill>
                <a:srgbClr val="002060"/>
              </a:solidFill>
              <a:latin typeface="Arial Narrow" panose="020B0606020202030204" pitchFamily="34" charset="0"/>
            </a:rPr>
            <a:t>SOSTENIBILIDAD </a:t>
          </a:r>
          <a:endParaRPr lang="es-CO" sz="4600" b="1" kern="1200" dirty="0">
            <a:solidFill>
              <a:srgbClr val="002060"/>
            </a:solidFill>
            <a:latin typeface="Arial Narrow" panose="020B0606020202030204" pitchFamily="34" charset="0"/>
          </a:endParaRPr>
        </a:p>
      </dsp:txBody>
      <dsp:txXfrm>
        <a:off x="504382" y="65960"/>
        <a:ext cx="4221069" cy="2046853"/>
      </dsp:txXfrm>
    </dsp:sp>
    <dsp:sp modelId="{104F8C3B-E729-4402-AE24-807F2EA00742}">
      <dsp:nvSpPr>
        <dsp:cNvPr id="0" name=""/>
        <dsp:cNvSpPr/>
      </dsp:nvSpPr>
      <dsp:spPr>
        <a:xfrm>
          <a:off x="875544" y="2176495"/>
          <a:ext cx="434843" cy="1630661"/>
        </a:xfrm>
        <a:custGeom>
          <a:avLst/>
          <a:gdLst/>
          <a:ahLst/>
          <a:cxnLst/>
          <a:rect l="0" t="0" r="0" b="0"/>
          <a:pathLst>
            <a:path>
              <a:moveTo>
                <a:pt x="0" y="0"/>
              </a:moveTo>
              <a:lnTo>
                <a:pt x="0" y="1630661"/>
              </a:lnTo>
              <a:lnTo>
                <a:pt x="434843" y="163066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FD8024-DE3F-4BC8-9F12-42944D7A8C1D}">
      <dsp:nvSpPr>
        <dsp:cNvPr id="0" name=""/>
        <dsp:cNvSpPr/>
      </dsp:nvSpPr>
      <dsp:spPr>
        <a:xfrm>
          <a:off x="1310388" y="2720048"/>
          <a:ext cx="3478745" cy="2174215"/>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lang="es-CO" sz="1400" kern="1200" baseline="0" dirty="0" smtClean="0">
              <a:solidFill>
                <a:srgbClr val="002060"/>
              </a:solidFill>
              <a:latin typeface="Arial Narrow" panose="020B0606020202030204" pitchFamily="34" charset="0"/>
            </a:rPr>
            <a:t> </a:t>
          </a:r>
          <a:r>
            <a:rPr lang="es-CO" sz="1600" kern="1200" baseline="0" dirty="0" smtClean="0">
              <a:solidFill>
                <a:srgbClr val="002060"/>
              </a:solidFill>
              <a:latin typeface="Arial Narrow" panose="020B0606020202030204" pitchFamily="34" charset="0"/>
            </a:rPr>
            <a:t>U</a:t>
          </a:r>
          <a:r>
            <a:rPr lang="es-CO" sz="1600" b="1" kern="1200" baseline="0" dirty="0" smtClean="0">
              <a:solidFill>
                <a:srgbClr val="002060"/>
              </a:solidFill>
              <a:latin typeface="Arial Narrow" panose="020B0606020202030204" pitchFamily="34" charset="0"/>
            </a:rPr>
            <a:t>na </a:t>
          </a:r>
          <a:r>
            <a:rPr lang="es-CO" sz="1600" b="1" kern="1200" baseline="0" dirty="0" smtClean="0">
              <a:solidFill>
                <a:srgbClr val="002060"/>
              </a:solidFill>
              <a:latin typeface="Arial Narrow" panose="020B0606020202030204" pitchFamily="34" charset="0"/>
            </a:rPr>
            <a:t>sociedad sostenible que es capaz de satisfacer sus necesidades sin tener que disminuir las oportunidades de las generaciones futuras para satisfacer las </a:t>
          </a:r>
          <a:r>
            <a:rPr lang="es-CO" sz="1600" b="1" kern="1200" baseline="0" dirty="0" smtClean="0">
              <a:solidFill>
                <a:srgbClr val="002060"/>
              </a:solidFill>
              <a:latin typeface="Arial Narrow" panose="020B0606020202030204" pitchFamily="34" charset="0"/>
            </a:rPr>
            <a:t>suyas</a:t>
          </a:r>
        </a:p>
        <a:p>
          <a:pPr lvl="0" algn="ctr" defTabSz="622300" rtl="0">
            <a:lnSpc>
              <a:spcPct val="90000"/>
            </a:lnSpc>
            <a:spcBef>
              <a:spcPct val="0"/>
            </a:spcBef>
            <a:spcAft>
              <a:spcPct val="35000"/>
            </a:spcAft>
          </a:pPr>
          <a:r>
            <a:rPr lang="es-CO" sz="1400" b="1" kern="1200" baseline="0" dirty="0" smtClean="0">
              <a:solidFill>
                <a:srgbClr val="002060"/>
              </a:solidFill>
              <a:latin typeface="Arial Narrow" panose="020B0606020202030204" pitchFamily="34" charset="0"/>
            </a:rPr>
            <a:t> …… </a:t>
          </a:r>
          <a:r>
            <a:rPr lang="es-CO" sz="1200" b="1" kern="1200" baseline="0" dirty="0" smtClean="0">
              <a:solidFill>
                <a:srgbClr val="002060"/>
              </a:solidFill>
              <a:latin typeface="Arial Narrow" panose="020B0606020202030204" pitchFamily="34" charset="0"/>
            </a:rPr>
            <a:t>Lester Brown, El fundador del Instituto de Observación Mundial, </a:t>
          </a:r>
          <a:endParaRPr lang="es-CO" sz="1200" b="1" kern="1200" dirty="0">
            <a:solidFill>
              <a:srgbClr val="002060"/>
            </a:solidFill>
            <a:latin typeface="Arial Narrow" panose="020B0606020202030204" pitchFamily="34" charset="0"/>
          </a:endParaRPr>
        </a:p>
      </dsp:txBody>
      <dsp:txXfrm>
        <a:off x="1374069" y="2783729"/>
        <a:ext cx="3351383" cy="2046853"/>
      </dsp:txXfrm>
    </dsp:sp>
    <dsp:sp modelId="{AAC6E1B1-AD08-47E0-95CA-D3EC11B665B1}">
      <dsp:nvSpPr>
        <dsp:cNvPr id="0" name=""/>
        <dsp:cNvSpPr/>
      </dsp:nvSpPr>
      <dsp:spPr>
        <a:xfrm>
          <a:off x="5876240" y="2279"/>
          <a:ext cx="4348431" cy="217421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58420" rIns="87630" bIns="58420" numCol="1" spcCol="1270" anchor="ctr" anchorCtr="0">
          <a:noAutofit/>
        </a:bodyPr>
        <a:lstStyle/>
        <a:p>
          <a:pPr lvl="0" algn="ctr" defTabSz="2044700" rtl="0">
            <a:lnSpc>
              <a:spcPct val="90000"/>
            </a:lnSpc>
            <a:spcBef>
              <a:spcPct val="0"/>
            </a:spcBef>
            <a:spcAft>
              <a:spcPct val="35000"/>
            </a:spcAft>
          </a:pPr>
          <a:r>
            <a:rPr lang="es-CO" sz="4600" b="1" kern="1200" dirty="0" smtClean="0">
              <a:solidFill>
                <a:srgbClr val="002060"/>
              </a:solidFill>
              <a:latin typeface="Arial Narrow" panose="020B0606020202030204" pitchFamily="34" charset="0"/>
            </a:rPr>
            <a:t>EDUCACION SOSTENIBLE</a:t>
          </a:r>
          <a:endParaRPr lang="es-CO" sz="4600" b="1" kern="1200" dirty="0">
            <a:solidFill>
              <a:srgbClr val="002060"/>
            </a:solidFill>
            <a:latin typeface="Arial Narrow" panose="020B0606020202030204" pitchFamily="34" charset="0"/>
          </a:endParaRPr>
        </a:p>
      </dsp:txBody>
      <dsp:txXfrm>
        <a:off x="5939921" y="65960"/>
        <a:ext cx="4221069" cy="2046853"/>
      </dsp:txXfrm>
    </dsp:sp>
    <dsp:sp modelId="{4210F79D-B208-4A95-9426-DC87B991D8B1}">
      <dsp:nvSpPr>
        <dsp:cNvPr id="0" name=""/>
        <dsp:cNvSpPr/>
      </dsp:nvSpPr>
      <dsp:spPr>
        <a:xfrm>
          <a:off x="6311084" y="2176495"/>
          <a:ext cx="434843" cy="1630661"/>
        </a:xfrm>
        <a:custGeom>
          <a:avLst/>
          <a:gdLst/>
          <a:ahLst/>
          <a:cxnLst/>
          <a:rect l="0" t="0" r="0" b="0"/>
          <a:pathLst>
            <a:path>
              <a:moveTo>
                <a:pt x="0" y="0"/>
              </a:moveTo>
              <a:lnTo>
                <a:pt x="0" y="1630661"/>
              </a:lnTo>
              <a:lnTo>
                <a:pt x="434843" y="163066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53E76-B9A5-4FFB-B8D5-C51235497BF7}">
      <dsp:nvSpPr>
        <dsp:cNvPr id="0" name=""/>
        <dsp:cNvSpPr/>
      </dsp:nvSpPr>
      <dsp:spPr>
        <a:xfrm>
          <a:off x="6745927" y="2720048"/>
          <a:ext cx="3478745" cy="2174215"/>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rtl="0">
            <a:lnSpc>
              <a:spcPct val="90000"/>
            </a:lnSpc>
            <a:spcBef>
              <a:spcPct val="0"/>
            </a:spcBef>
            <a:spcAft>
              <a:spcPct val="35000"/>
            </a:spcAft>
          </a:pPr>
          <a:r>
            <a:rPr lang="es-CO" sz="2300" b="1" kern="1200" dirty="0" smtClean="0">
              <a:solidFill>
                <a:srgbClr val="002060"/>
              </a:solidFill>
              <a:latin typeface="Arial Narrow" panose="020B0606020202030204" pitchFamily="34" charset="0"/>
            </a:rPr>
            <a:t>Se </a:t>
          </a:r>
          <a:r>
            <a:rPr lang="es-CO" sz="2300" b="1" kern="1200" dirty="0" smtClean="0">
              <a:solidFill>
                <a:srgbClr val="002060"/>
              </a:solidFill>
              <a:latin typeface="Arial Narrow" panose="020B0606020202030204" pitchFamily="34" charset="0"/>
            </a:rPr>
            <a:t>infiere </a:t>
          </a:r>
          <a:r>
            <a:rPr lang="es-CO" sz="2300" b="1" kern="1200" dirty="0" smtClean="0">
              <a:solidFill>
                <a:srgbClr val="002060"/>
              </a:solidFill>
              <a:latin typeface="Arial Narrow" panose="020B0606020202030204" pitchFamily="34" charset="0"/>
            </a:rPr>
            <a:t>a su </a:t>
          </a:r>
          <a:r>
            <a:rPr lang="es-CO" sz="2300" b="1" kern="1200" dirty="0" smtClean="0">
              <a:solidFill>
                <a:srgbClr val="002060"/>
              </a:solidFill>
              <a:latin typeface="Arial Narrow" panose="020B0606020202030204" pitchFamily="34" charset="0"/>
            </a:rPr>
            <a:t>relación con la transformación y el cambio en el sistema, es decir, cómo el valor  educativo se empodera del contexto y sus necesidades.  </a:t>
          </a:r>
          <a:endParaRPr lang="es-CO" sz="2300" b="1" kern="1200" dirty="0">
            <a:solidFill>
              <a:srgbClr val="002060"/>
            </a:solidFill>
            <a:latin typeface="Arial Narrow" panose="020B0606020202030204" pitchFamily="34" charset="0"/>
          </a:endParaRPr>
        </a:p>
      </dsp:txBody>
      <dsp:txXfrm>
        <a:off x="6809608" y="2783729"/>
        <a:ext cx="3351383" cy="204685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CBFF5-0249-4CE5-BDC9-5AC996D14B54}">
      <dsp:nvSpPr>
        <dsp:cNvPr id="0" name=""/>
        <dsp:cNvSpPr/>
      </dsp:nvSpPr>
      <dsp:spPr>
        <a:xfrm>
          <a:off x="1480405" y="1782886"/>
          <a:ext cx="3096329" cy="154816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baseline="0" dirty="0" smtClean="0">
              <a:solidFill>
                <a:srgbClr val="002060"/>
              </a:solidFill>
              <a:latin typeface="Arial Narrow" panose="020B0606020202030204" pitchFamily="34" charset="0"/>
            </a:rPr>
            <a:t>Lejos de la obsesión por la eficacia competitiva de algunas reformas corrientes,</a:t>
          </a:r>
          <a:endParaRPr lang="es-CO" sz="1800" kern="1200" dirty="0">
            <a:solidFill>
              <a:srgbClr val="002060"/>
            </a:solidFill>
            <a:latin typeface="Arial Narrow" panose="020B0606020202030204" pitchFamily="34" charset="0"/>
          </a:endParaRPr>
        </a:p>
      </dsp:txBody>
      <dsp:txXfrm>
        <a:off x="1525749" y="1828230"/>
        <a:ext cx="3005641" cy="1457476"/>
      </dsp:txXfrm>
    </dsp:sp>
    <dsp:sp modelId="{D973125B-C969-40AE-A923-774830DF75F4}">
      <dsp:nvSpPr>
        <dsp:cNvPr id="0" name=""/>
        <dsp:cNvSpPr/>
      </dsp:nvSpPr>
      <dsp:spPr>
        <a:xfrm rot="18289469">
          <a:off x="4111593" y="1639527"/>
          <a:ext cx="2168812" cy="54492"/>
        </a:xfrm>
        <a:custGeom>
          <a:avLst/>
          <a:gdLst/>
          <a:ahLst/>
          <a:cxnLst/>
          <a:rect l="0" t="0" r="0" b="0"/>
          <a:pathLst>
            <a:path>
              <a:moveTo>
                <a:pt x="0" y="27246"/>
              </a:moveTo>
              <a:lnTo>
                <a:pt x="2168812" y="2724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CO" sz="700" kern="1200"/>
        </a:p>
      </dsp:txBody>
      <dsp:txXfrm>
        <a:off x="5141779" y="1612553"/>
        <a:ext cx="108440" cy="108440"/>
      </dsp:txXfrm>
    </dsp:sp>
    <dsp:sp modelId="{B1C7C598-DDA4-4DEE-9F4C-21F249D3F516}">
      <dsp:nvSpPr>
        <dsp:cNvPr id="0" name=""/>
        <dsp:cNvSpPr/>
      </dsp:nvSpPr>
      <dsp:spPr>
        <a:xfrm>
          <a:off x="5815265" y="2497"/>
          <a:ext cx="3096329" cy="154816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baseline="0" dirty="0" smtClean="0">
              <a:solidFill>
                <a:srgbClr val="002060"/>
              </a:solidFill>
              <a:latin typeface="Arial Narrow" panose="020B0606020202030204" pitchFamily="34" charset="0"/>
            </a:rPr>
            <a:t> los cambios que necesitamos para el aprendizaje profundo y duradero de nuestros estudiantes requieren procesos </a:t>
          </a:r>
          <a:r>
            <a:rPr lang="es-CO" sz="1800" b="1" kern="1200" baseline="0" dirty="0" smtClean="0">
              <a:solidFill>
                <a:srgbClr val="002060"/>
              </a:solidFill>
              <a:latin typeface="Arial Narrow" panose="020B0606020202030204" pitchFamily="34" charset="0"/>
            </a:rPr>
            <a:t>sostenibles, democráticos y justos. </a:t>
          </a:r>
          <a:endParaRPr lang="es-CO" sz="1800" b="1" kern="1200" dirty="0">
            <a:solidFill>
              <a:srgbClr val="002060"/>
            </a:solidFill>
            <a:latin typeface="Arial Narrow" panose="020B0606020202030204" pitchFamily="34" charset="0"/>
          </a:endParaRPr>
        </a:p>
      </dsp:txBody>
      <dsp:txXfrm>
        <a:off x="5860609" y="47841"/>
        <a:ext cx="3005641" cy="1457476"/>
      </dsp:txXfrm>
    </dsp:sp>
    <dsp:sp modelId="{5767FEEE-AADA-4DE0-AC1C-DD1836225062}">
      <dsp:nvSpPr>
        <dsp:cNvPr id="0" name=""/>
        <dsp:cNvSpPr/>
      </dsp:nvSpPr>
      <dsp:spPr>
        <a:xfrm>
          <a:off x="4576734" y="2529722"/>
          <a:ext cx="1238531" cy="54492"/>
        </a:xfrm>
        <a:custGeom>
          <a:avLst/>
          <a:gdLst/>
          <a:ahLst/>
          <a:cxnLst/>
          <a:rect l="0" t="0" r="0" b="0"/>
          <a:pathLst>
            <a:path>
              <a:moveTo>
                <a:pt x="0" y="27246"/>
              </a:moveTo>
              <a:lnTo>
                <a:pt x="1238531" y="2724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O" sz="500" kern="1200"/>
        </a:p>
      </dsp:txBody>
      <dsp:txXfrm>
        <a:off x="5165036" y="2526005"/>
        <a:ext cx="61926" cy="61926"/>
      </dsp:txXfrm>
    </dsp:sp>
    <dsp:sp modelId="{EB1307BA-FC30-44B3-A38B-30FC8FCBE1A3}">
      <dsp:nvSpPr>
        <dsp:cNvPr id="0" name=""/>
        <dsp:cNvSpPr/>
      </dsp:nvSpPr>
      <dsp:spPr>
        <a:xfrm>
          <a:off x="5815265" y="1782886"/>
          <a:ext cx="3096329" cy="154816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baseline="0" dirty="0" smtClean="0">
              <a:solidFill>
                <a:srgbClr val="002060"/>
              </a:solidFill>
              <a:latin typeface="Arial Narrow" panose="020B0606020202030204" pitchFamily="34" charset="0"/>
            </a:rPr>
            <a:t>Han de inspirarse en ciertos </a:t>
          </a:r>
          <a:r>
            <a:rPr lang="es-CO" sz="1800" b="1" kern="1200" baseline="0" dirty="0" smtClean="0">
              <a:solidFill>
                <a:srgbClr val="002060"/>
              </a:solidFill>
              <a:latin typeface="Arial Narrow" panose="020B0606020202030204" pitchFamily="34" charset="0"/>
            </a:rPr>
            <a:t>principios como amplitud, profundidad, continuidad, diversidad, justicia, disponibilidad de recursos y conservación de la memoria</a:t>
          </a:r>
          <a:r>
            <a:rPr lang="es-CO" sz="1800" kern="1200" baseline="0" dirty="0" smtClean="0">
              <a:solidFill>
                <a:srgbClr val="002060"/>
              </a:solidFill>
              <a:latin typeface="Arial Narrow" panose="020B0606020202030204" pitchFamily="34" charset="0"/>
            </a:rPr>
            <a:t>.</a:t>
          </a:r>
          <a:endParaRPr lang="es-CO" sz="1800" kern="1200" dirty="0">
            <a:solidFill>
              <a:srgbClr val="002060"/>
            </a:solidFill>
            <a:latin typeface="Arial Narrow" panose="020B0606020202030204" pitchFamily="34" charset="0"/>
          </a:endParaRPr>
        </a:p>
      </dsp:txBody>
      <dsp:txXfrm>
        <a:off x="5860609" y="1828230"/>
        <a:ext cx="3005641" cy="1457476"/>
      </dsp:txXfrm>
    </dsp:sp>
    <dsp:sp modelId="{0A50ED3E-2091-40A5-97ED-015F38474DAC}">
      <dsp:nvSpPr>
        <dsp:cNvPr id="0" name=""/>
        <dsp:cNvSpPr/>
      </dsp:nvSpPr>
      <dsp:spPr>
        <a:xfrm rot="3310531">
          <a:off x="4111593" y="3419917"/>
          <a:ext cx="2168812" cy="54492"/>
        </a:xfrm>
        <a:custGeom>
          <a:avLst/>
          <a:gdLst/>
          <a:ahLst/>
          <a:cxnLst/>
          <a:rect l="0" t="0" r="0" b="0"/>
          <a:pathLst>
            <a:path>
              <a:moveTo>
                <a:pt x="0" y="27246"/>
              </a:moveTo>
              <a:lnTo>
                <a:pt x="2168812" y="2724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CO" sz="700" kern="1200"/>
        </a:p>
      </dsp:txBody>
      <dsp:txXfrm>
        <a:off x="5141779" y="3392942"/>
        <a:ext cx="108440" cy="108440"/>
      </dsp:txXfrm>
    </dsp:sp>
    <dsp:sp modelId="{4A0CEA6F-34D5-4474-B8BD-C8EA953B5191}">
      <dsp:nvSpPr>
        <dsp:cNvPr id="0" name=""/>
        <dsp:cNvSpPr/>
      </dsp:nvSpPr>
      <dsp:spPr>
        <a:xfrm>
          <a:off x="5815265" y="3563275"/>
          <a:ext cx="3096329" cy="154816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baseline="0" dirty="0" smtClean="0">
              <a:solidFill>
                <a:srgbClr val="002060"/>
              </a:solidFill>
              <a:latin typeface="Arial Narrow" panose="020B0606020202030204" pitchFamily="34" charset="0"/>
            </a:rPr>
            <a:t>Merecen </a:t>
          </a:r>
          <a:r>
            <a:rPr lang="es-CO" sz="1800" b="1" kern="1200" baseline="0" dirty="0" smtClean="0">
              <a:solidFill>
                <a:srgbClr val="002060"/>
              </a:solidFill>
              <a:latin typeface="Arial Narrow" panose="020B0606020202030204" pitchFamily="34" charset="0"/>
            </a:rPr>
            <a:t>ser proyectados sobre diversas esferas de influencia recíproca entre la escuela y la comunidad, el sistema educativo en su conjunto y los movimientos sociales</a:t>
          </a:r>
          <a:r>
            <a:rPr lang="es-CO" sz="1800" kern="1200" baseline="0" dirty="0" smtClean="0">
              <a:solidFill>
                <a:srgbClr val="002060"/>
              </a:solidFill>
              <a:latin typeface="Arial Narrow" panose="020B0606020202030204" pitchFamily="34" charset="0"/>
            </a:rPr>
            <a:t>… </a:t>
          </a:r>
          <a:endParaRPr lang="es-CO" sz="1800" kern="1200" dirty="0">
            <a:solidFill>
              <a:srgbClr val="002060"/>
            </a:solidFill>
            <a:latin typeface="Arial Narrow" panose="020B0606020202030204" pitchFamily="34" charset="0"/>
          </a:endParaRPr>
        </a:p>
      </dsp:txBody>
      <dsp:txXfrm>
        <a:off x="5860609" y="3608619"/>
        <a:ext cx="3005641" cy="1457476"/>
      </dsp:txXfrm>
    </dsp:sp>
    <dsp:sp modelId="{CEF95F43-3FE2-4435-AC74-8CE056E9B467}">
      <dsp:nvSpPr>
        <dsp:cNvPr id="0" name=""/>
        <dsp:cNvSpPr/>
      </dsp:nvSpPr>
      <dsp:spPr>
        <a:xfrm>
          <a:off x="80183" y="3565772"/>
          <a:ext cx="3096329" cy="154816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baseline="0" dirty="0" smtClean="0">
              <a:solidFill>
                <a:srgbClr val="002060"/>
              </a:solidFill>
              <a:latin typeface="Arial Narrow" panose="020B0606020202030204" pitchFamily="34" charset="0"/>
            </a:rPr>
            <a:t>El liderazgo y la mejora educativa sostenibles preservan y desarrollan el aprendizaje profundo de todo aquello que se difunde y que consigue perdurar en el tiempo, </a:t>
          </a:r>
          <a:endParaRPr lang="es-CO" sz="1800" kern="1200" dirty="0">
            <a:solidFill>
              <a:srgbClr val="002060"/>
            </a:solidFill>
            <a:latin typeface="Arial Narrow" panose="020B0606020202030204" pitchFamily="34" charset="0"/>
          </a:endParaRPr>
        </a:p>
      </dsp:txBody>
      <dsp:txXfrm>
        <a:off x="125527" y="3611116"/>
        <a:ext cx="3005641" cy="14574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B043D-4930-465F-8783-73A9F04DF81E}">
      <dsp:nvSpPr>
        <dsp:cNvPr id="0" name=""/>
        <dsp:cNvSpPr/>
      </dsp:nvSpPr>
      <dsp:spPr>
        <a:xfrm rot="16200000">
          <a:off x="-1545652" y="2680837"/>
          <a:ext cx="3988870" cy="77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82787" bIns="0" numCol="1" spcCol="1270" anchor="t" anchorCtr="0">
          <a:noAutofit/>
        </a:bodyPr>
        <a:lstStyle/>
        <a:p>
          <a:pPr lvl="0" algn="r" defTabSz="844550" rtl="0">
            <a:lnSpc>
              <a:spcPct val="90000"/>
            </a:lnSpc>
            <a:spcBef>
              <a:spcPct val="0"/>
            </a:spcBef>
            <a:spcAft>
              <a:spcPct val="35000"/>
            </a:spcAft>
          </a:pPr>
          <a:r>
            <a:rPr lang="es-CO" sz="1900" kern="1200" baseline="0" dirty="0" smtClean="0">
              <a:solidFill>
                <a:srgbClr val="002060"/>
              </a:solidFill>
            </a:rPr>
            <a:t>Se requiere responder al sentido de la educación en cuanto</a:t>
          </a:r>
          <a:endParaRPr lang="es-CO" sz="1900" kern="1200" dirty="0">
            <a:solidFill>
              <a:srgbClr val="002060"/>
            </a:solidFill>
          </a:endParaRPr>
        </a:p>
      </dsp:txBody>
      <dsp:txXfrm>
        <a:off x="-1545652" y="2680837"/>
        <a:ext cx="3988870" cy="774183"/>
      </dsp:txXfrm>
    </dsp:sp>
    <dsp:sp modelId="{BA717088-F13D-4064-9103-1D773E9E277B}">
      <dsp:nvSpPr>
        <dsp:cNvPr id="0" name=""/>
        <dsp:cNvSpPr/>
      </dsp:nvSpPr>
      <dsp:spPr>
        <a:xfrm>
          <a:off x="835874" y="1073494"/>
          <a:ext cx="3856255" cy="3988870"/>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682787" rIns="170688" bIns="170688" numCol="1" spcCol="1270" anchor="t" anchorCtr="0">
          <a:noAutofit/>
        </a:bodyPr>
        <a:lstStyle/>
        <a:p>
          <a:pPr marL="171450" lvl="1" indent="-171450" algn="l" defTabSz="844550" rtl="0">
            <a:lnSpc>
              <a:spcPct val="90000"/>
            </a:lnSpc>
            <a:spcBef>
              <a:spcPct val="0"/>
            </a:spcBef>
            <a:spcAft>
              <a:spcPct val="15000"/>
            </a:spcAft>
            <a:buChar char="••"/>
          </a:pPr>
          <a:r>
            <a:rPr lang="es-CO" sz="1900" kern="1200" baseline="0" dirty="0" smtClean="0">
              <a:solidFill>
                <a:srgbClr val="002060"/>
              </a:solidFill>
              <a:latin typeface="Arial Narrow" panose="020B0606020202030204" pitchFamily="34" charset="0"/>
            </a:rPr>
            <a:t> </a:t>
          </a:r>
          <a:r>
            <a:rPr lang="es-CO" sz="1900" b="1" kern="1200" baseline="0" dirty="0" smtClean="0">
              <a:solidFill>
                <a:srgbClr val="002060"/>
              </a:solidFill>
              <a:latin typeface="Arial Narrow" panose="020B0606020202030204" pitchFamily="34" charset="0"/>
            </a:rPr>
            <a:t>Al qué, al para qué, al por qué, al cómo y al hacia dónde. </a:t>
          </a:r>
          <a:endParaRPr lang="es-CO" sz="1900" b="1" kern="1200" dirty="0">
            <a:solidFill>
              <a:srgbClr val="002060"/>
            </a:solidFill>
            <a:latin typeface="Arial Narrow" panose="020B0606020202030204" pitchFamily="34" charset="0"/>
          </a:endParaRPr>
        </a:p>
        <a:p>
          <a:pPr marL="171450" lvl="1" indent="-171450" algn="l" defTabSz="844550" rtl="0">
            <a:lnSpc>
              <a:spcPct val="90000"/>
            </a:lnSpc>
            <a:spcBef>
              <a:spcPct val="0"/>
            </a:spcBef>
            <a:spcAft>
              <a:spcPct val="15000"/>
            </a:spcAft>
            <a:buChar char="••"/>
          </a:pPr>
          <a:endParaRPr lang="es-CO" sz="1900" b="1" kern="1200" dirty="0">
            <a:solidFill>
              <a:srgbClr val="002060"/>
            </a:solidFill>
            <a:latin typeface="Arial Narrow" panose="020B0606020202030204" pitchFamily="34" charset="0"/>
          </a:endParaRPr>
        </a:p>
        <a:p>
          <a:pPr marL="171450" lvl="1" indent="-171450" algn="l" defTabSz="844550" rtl="0">
            <a:lnSpc>
              <a:spcPct val="90000"/>
            </a:lnSpc>
            <a:spcBef>
              <a:spcPct val="0"/>
            </a:spcBef>
            <a:spcAft>
              <a:spcPct val="15000"/>
            </a:spcAft>
            <a:buChar char="••"/>
          </a:pPr>
          <a:r>
            <a:rPr lang="es-CO" sz="1900" b="1" kern="1200" baseline="0" dirty="0" smtClean="0">
              <a:solidFill>
                <a:srgbClr val="002060"/>
              </a:solidFill>
              <a:latin typeface="Arial Narrow" panose="020B0606020202030204" pitchFamily="34" charset="0"/>
            </a:rPr>
            <a:t>Estos interrogantes definen una propuesta innovadora, que es consecuente con las necesidades del contexto. </a:t>
          </a:r>
          <a:endParaRPr lang="es-CO" sz="1900" b="1" kern="1200" dirty="0">
            <a:solidFill>
              <a:srgbClr val="002060"/>
            </a:solidFill>
            <a:latin typeface="Arial Narrow" panose="020B0606020202030204" pitchFamily="34" charset="0"/>
          </a:endParaRPr>
        </a:p>
      </dsp:txBody>
      <dsp:txXfrm>
        <a:off x="835874" y="1073494"/>
        <a:ext cx="3856255" cy="3988870"/>
      </dsp:txXfrm>
    </dsp:sp>
    <dsp:sp modelId="{08A7BBBB-FE53-4783-8ADF-6D4EDB4C1D13}">
      <dsp:nvSpPr>
        <dsp:cNvPr id="0" name=""/>
        <dsp:cNvSpPr/>
      </dsp:nvSpPr>
      <dsp:spPr>
        <a:xfrm>
          <a:off x="61691" y="51571"/>
          <a:ext cx="1548367" cy="1548367"/>
        </a:xfrm>
        <a:prstGeom prst="rect">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B1B68C-ED97-4829-89AA-96F6DA8A4458}">
      <dsp:nvSpPr>
        <dsp:cNvPr id="0" name=""/>
        <dsp:cNvSpPr/>
      </dsp:nvSpPr>
      <dsp:spPr>
        <a:xfrm rot="16200000">
          <a:off x="4092526" y="2680837"/>
          <a:ext cx="3988870" cy="77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82787" bIns="0" numCol="1" spcCol="1270" anchor="t" anchorCtr="0">
          <a:noAutofit/>
        </a:bodyPr>
        <a:lstStyle/>
        <a:p>
          <a:pPr lvl="0" algn="r" defTabSz="844550" rtl="0">
            <a:lnSpc>
              <a:spcPct val="90000"/>
            </a:lnSpc>
            <a:spcBef>
              <a:spcPct val="0"/>
            </a:spcBef>
            <a:spcAft>
              <a:spcPct val="35000"/>
            </a:spcAft>
          </a:pPr>
          <a:r>
            <a:rPr lang="es-CO" sz="1900" kern="1200" baseline="0" dirty="0" smtClean="0">
              <a:solidFill>
                <a:srgbClr val="002060"/>
              </a:solidFill>
            </a:rPr>
            <a:t>Es necesario preparar a los jóvenes más que para la vida,</a:t>
          </a:r>
          <a:endParaRPr lang="es-CO" sz="1900" kern="1200" dirty="0">
            <a:solidFill>
              <a:srgbClr val="002060"/>
            </a:solidFill>
          </a:endParaRPr>
        </a:p>
      </dsp:txBody>
      <dsp:txXfrm>
        <a:off x="4092526" y="2680837"/>
        <a:ext cx="3988870" cy="774183"/>
      </dsp:txXfrm>
    </dsp:sp>
    <dsp:sp modelId="{CDC0D667-B50D-41E5-A99B-468F1D412FA6}">
      <dsp:nvSpPr>
        <dsp:cNvPr id="0" name=""/>
        <dsp:cNvSpPr/>
      </dsp:nvSpPr>
      <dsp:spPr>
        <a:xfrm>
          <a:off x="6474053" y="1073494"/>
          <a:ext cx="3856255" cy="3988870"/>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682787" rIns="170688" bIns="170688" numCol="1" spcCol="1270" anchor="t" anchorCtr="0">
          <a:noAutofit/>
        </a:bodyPr>
        <a:lstStyle/>
        <a:p>
          <a:pPr marL="171450" lvl="1" indent="-171450" algn="l" defTabSz="844550" rtl="0">
            <a:lnSpc>
              <a:spcPct val="90000"/>
            </a:lnSpc>
            <a:spcBef>
              <a:spcPct val="0"/>
            </a:spcBef>
            <a:spcAft>
              <a:spcPct val="15000"/>
            </a:spcAft>
            <a:buChar char="••"/>
          </a:pPr>
          <a:r>
            <a:rPr lang="es-CO" sz="1900" kern="1200" baseline="0" dirty="0" smtClean="0">
              <a:solidFill>
                <a:srgbClr val="002060"/>
              </a:solidFill>
            </a:rPr>
            <a:t> </a:t>
          </a:r>
          <a:r>
            <a:rPr lang="es-CO" sz="1900" kern="1200" baseline="0" dirty="0" smtClean="0">
              <a:solidFill>
                <a:srgbClr val="002060"/>
              </a:solidFill>
            </a:rPr>
            <a:t>P</a:t>
          </a:r>
          <a:r>
            <a:rPr lang="es-CO" sz="1900" b="1" kern="1200" baseline="0" dirty="0" smtClean="0">
              <a:solidFill>
                <a:srgbClr val="002060"/>
              </a:solidFill>
              <a:latin typeface="Arial Narrow" panose="020B0606020202030204" pitchFamily="34" charset="0"/>
            </a:rPr>
            <a:t>ara </a:t>
          </a:r>
          <a:r>
            <a:rPr lang="es-CO" sz="1900" b="1" kern="1200" baseline="0" dirty="0" smtClean="0">
              <a:solidFill>
                <a:srgbClr val="002060"/>
              </a:solidFill>
              <a:latin typeface="Arial Narrow" panose="020B0606020202030204" pitchFamily="34" charset="0"/>
            </a:rPr>
            <a:t>el vivir el mundo, para interpretarlo, para pensar, para soñar, para actuar de manera íntegra, para vivir felices, para encontrase a sí mismos y al otro, </a:t>
          </a:r>
          <a:endParaRPr lang="es-CO" sz="1900" b="1" kern="1200" dirty="0">
            <a:solidFill>
              <a:srgbClr val="002060"/>
            </a:solidFill>
            <a:latin typeface="Arial Narrow" panose="020B0606020202030204" pitchFamily="34" charset="0"/>
          </a:endParaRPr>
        </a:p>
        <a:p>
          <a:pPr marL="171450" lvl="1" indent="-171450" algn="l" defTabSz="844550" rtl="0">
            <a:lnSpc>
              <a:spcPct val="90000"/>
            </a:lnSpc>
            <a:spcBef>
              <a:spcPct val="0"/>
            </a:spcBef>
            <a:spcAft>
              <a:spcPct val="15000"/>
            </a:spcAft>
            <a:buChar char="••"/>
          </a:pPr>
          <a:r>
            <a:rPr lang="es-CO" sz="1900" b="1" kern="1200" baseline="0" dirty="0" smtClean="0">
              <a:solidFill>
                <a:srgbClr val="002060"/>
              </a:solidFill>
              <a:latin typeface="Arial Narrow" panose="020B0606020202030204" pitchFamily="34" charset="0"/>
            </a:rPr>
            <a:t>Para </a:t>
          </a:r>
          <a:r>
            <a:rPr lang="es-CO" sz="1900" b="1" kern="1200" baseline="0" dirty="0" smtClean="0">
              <a:solidFill>
                <a:srgbClr val="002060"/>
              </a:solidFill>
              <a:latin typeface="Arial Narrow" panose="020B0606020202030204" pitchFamily="34" charset="0"/>
            </a:rPr>
            <a:t>compartir con el otro, para disfrutar las cosas pequeñas de la vida, para amar la naturaleza, para crear, para innovar, para cambiar, para transformar, para intuir, para recrear, para…</a:t>
          </a:r>
          <a:endParaRPr lang="es-CO" sz="1900" b="1" kern="1200" dirty="0">
            <a:solidFill>
              <a:srgbClr val="002060"/>
            </a:solidFill>
            <a:latin typeface="Arial Narrow" panose="020B0606020202030204" pitchFamily="34" charset="0"/>
          </a:endParaRPr>
        </a:p>
      </dsp:txBody>
      <dsp:txXfrm>
        <a:off x="6474053" y="1073494"/>
        <a:ext cx="3856255" cy="3988870"/>
      </dsp:txXfrm>
    </dsp:sp>
    <dsp:sp modelId="{6F0582CF-051B-4039-AD66-47149DE73F78}">
      <dsp:nvSpPr>
        <dsp:cNvPr id="0" name=""/>
        <dsp:cNvSpPr/>
      </dsp:nvSpPr>
      <dsp:spPr>
        <a:xfrm>
          <a:off x="5699869" y="51571"/>
          <a:ext cx="1548367" cy="1548367"/>
        </a:xfrm>
        <a:prstGeom prst="rect">
          <a:avLst/>
        </a:prstGeom>
        <a:blipFill rotWithShape="1">
          <a:blip xmlns:r="http://schemas.openxmlformats.org/officeDocument/2006/relationships" r:embed="rId2"/>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FC9F9-5A71-4F97-AE57-E2832D1D381B}">
      <dsp:nvSpPr>
        <dsp:cNvPr id="0" name=""/>
        <dsp:cNvSpPr/>
      </dsp:nvSpPr>
      <dsp:spPr>
        <a:xfrm rot="10800000">
          <a:off x="2368398" y="2207"/>
          <a:ext cx="7134912" cy="2285034"/>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7637" tIns="72390" rIns="135128" bIns="72390" numCol="1" spcCol="1270" anchor="ctr" anchorCtr="0">
          <a:noAutofit/>
        </a:bodyPr>
        <a:lstStyle/>
        <a:p>
          <a:pPr lvl="0" algn="ctr" defTabSz="844550" rtl="0">
            <a:lnSpc>
              <a:spcPct val="90000"/>
            </a:lnSpc>
            <a:spcBef>
              <a:spcPct val="0"/>
            </a:spcBef>
            <a:spcAft>
              <a:spcPct val="35000"/>
            </a:spcAft>
          </a:pPr>
          <a:r>
            <a:rPr lang="es-CO" sz="1900" b="1" kern="1200" baseline="0" dirty="0" smtClean="0">
              <a:solidFill>
                <a:srgbClr val="002060"/>
              </a:solidFill>
              <a:latin typeface="Arial Narrow" panose="020B0606020202030204" pitchFamily="34" charset="0"/>
            </a:rPr>
            <a:t>El liderazgo educativo </a:t>
          </a:r>
          <a:r>
            <a:rPr lang="es-CO" sz="1900" b="0" kern="1200" baseline="0" dirty="0" smtClean="0">
              <a:solidFill>
                <a:srgbClr val="002060"/>
              </a:solidFill>
              <a:latin typeface="Arial Narrow" panose="020B0606020202030204" pitchFamily="34" charset="0"/>
            </a:rPr>
            <a:t>promueve el emprendimiento sostenible no solo para crear empresas, sino </a:t>
          </a:r>
          <a:r>
            <a:rPr lang="es-CO" sz="1900" b="1" kern="1200" baseline="0" dirty="0" smtClean="0">
              <a:solidFill>
                <a:srgbClr val="002060"/>
              </a:solidFill>
              <a:latin typeface="Arial Narrow" panose="020B0606020202030204" pitchFamily="34" charset="0"/>
            </a:rPr>
            <a:t>para promover y persuadir el cambio frente a los mapas mentales de las personas. </a:t>
          </a:r>
        </a:p>
        <a:p>
          <a:pPr lvl="0" algn="ctr" defTabSz="844550" rtl="0">
            <a:lnSpc>
              <a:spcPct val="90000"/>
            </a:lnSpc>
            <a:spcBef>
              <a:spcPct val="0"/>
            </a:spcBef>
            <a:spcAft>
              <a:spcPct val="35000"/>
            </a:spcAft>
          </a:pPr>
          <a:r>
            <a:rPr lang="es-CO" sz="1900" b="1" kern="1200" baseline="0" dirty="0" smtClean="0">
              <a:solidFill>
                <a:srgbClr val="002060"/>
              </a:solidFill>
              <a:latin typeface="Arial Narrow" panose="020B0606020202030204" pitchFamily="34" charset="0"/>
            </a:rPr>
            <a:t>El líder educativo trasforma la realidad del entorno de manera creativa e innovadora, </a:t>
          </a:r>
          <a:endParaRPr lang="es-CO" sz="1900" b="1" kern="1200" baseline="0" dirty="0">
            <a:solidFill>
              <a:srgbClr val="002060"/>
            </a:solidFill>
            <a:latin typeface="Arial Narrow" panose="020B0606020202030204" pitchFamily="34" charset="0"/>
          </a:endParaRPr>
        </a:p>
      </dsp:txBody>
      <dsp:txXfrm rot="10800000">
        <a:off x="2939656" y="2207"/>
        <a:ext cx="6563654" cy="2285034"/>
      </dsp:txXfrm>
    </dsp:sp>
    <dsp:sp modelId="{7E78E20D-D366-4017-B788-9F141EB93F40}">
      <dsp:nvSpPr>
        <dsp:cNvPr id="0" name=""/>
        <dsp:cNvSpPr/>
      </dsp:nvSpPr>
      <dsp:spPr>
        <a:xfrm>
          <a:off x="576062" y="72014"/>
          <a:ext cx="2285034" cy="2285034"/>
        </a:xfrm>
        <a:prstGeom prst="ellipse">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D14E1D-AC69-442B-9718-5043C4C7A372}">
      <dsp:nvSpPr>
        <dsp:cNvPr id="0" name=""/>
        <dsp:cNvSpPr/>
      </dsp:nvSpPr>
      <dsp:spPr>
        <a:xfrm rot="10800000">
          <a:off x="2368398" y="2969341"/>
          <a:ext cx="7134912" cy="2285034"/>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7637" tIns="72390" rIns="135128" bIns="72390" numCol="1" spcCol="1270" anchor="ctr" anchorCtr="0">
          <a:noAutofit/>
        </a:bodyPr>
        <a:lstStyle/>
        <a:p>
          <a:pPr lvl="0" algn="ctr" defTabSz="844550" rtl="0">
            <a:lnSpc>
              <a:spcPct val="90000"/>
            </a:lnSpc>
            <a:spcBef>
              <a:spcPct val="0"/>
            </a:spcBef>
            <a:spcAft>
              <a:spcPct val="35000"/>
            </a:spcAft>
          </a:pPr>
          <a:r>
            <a:rPr lang="es-CO" sz="1900" b="0" kern="1200" baseline="0" dirty="0" smtClean="0">
              <a:solidFill>
                <a:srgbClr val="002060"/>
              </a:solidFill>
              <a:latin typeface="Arial Narrow" panose="020B0606020202030204" pitchFamily="34" charset="0"/>
            </a:rPr>
            <a:t>Donde</a:t>
          </a:r>
          <a:r>
            <a:rPr lang="es-CO" sz="1900" b="1" kern="1200" baseline="0" dirty="0" smtClean="0">
              <a:solidFill>
                <a:srgbClr val="002060"/>
              </a:solidFill>
              <a:latin typeface="Arial Narrow" panose="020B0606020202030204" pitchFamily="34" charset="0"/>
            </a:rPr>
            <a:t> la autonomía </a:t>
          </a:r>
          <a:r>
            <a:rPr lang="es-CO" sz="1900" b="0" kern="1200" baseline="0" dirty="0" smtClean="0">
              <a:solidFill>
                <a:srgbClr val="002060"/>
              </a:solidFill>
              <a:latin typeface="Arial Narrow" panose="020B0606020202030204" pitchFamily="34" charset="0"/>
            </a:rPr>
            <a:t>desempeña un papel preponderante de madurez intelectual y personal cuando lideran los </a:t>
          </a:r>
          <a:r>
            <a:rPr lang="es-CO" sz="1900" b="1" kern="1200" baseline="0" dirty="0" smtClean="0">
              <a:solidFill>
                <a:srgbClr val="002060"/>
              </a:solidFill>
              <a:latin typeface="Arial Narrow" panose="020B0606020202030204" pitchFamily="34" charset="0"/>
            </a:rPr>
            <a:t>proyectos con visión ética, proactiva, orientada a logros y al desarrollo de productos con visión diferenciadora. </a:t>
          </a:r>
        </a:p>
        <a:p>
          <a:pPr lvl="0" algn="ctr" defTabSz="844550" rtl="0">
            <a:lnSpc>
              <a:spcPct val="90000"/>
            </a:lnSpc>
            <a:spcBef>
              <a:spcPct val="0"/>
            </a:spcBef>
            <a:spcAft>
              <a:spcPct val="35000"/>
            </a:spcAft>
          </a:pPr>
          <a:r>
            <a:rPr lang="es-CO" sz="1900" b="0" kern="1200" baseline="0" dirty="0" smtClean="0">
              <a:solidFill>
                <a:srgbClr val="002060"/>
              </a:solidFill>
              <a:latin typeface="Arial Narrow" panose="020B0606020202030204" pitchFamily="34" charset="0"/>
            </a:rPr>
            <a:t>Así, se contempla </a:t>
          </a:r>
          <a:r>
            <a:rPr lang="es-CO" sz="1900" b="1" kern="1200" baseline="0" dirty="0" smtClean="0">
              <a:solidFill>
                <a:srgbClr val="002060"/>
              </a:solidFill>
              <a:latin typeface="Arial Narrow" panose="020B0606020202030204" pitchFamily="34" charset="0"/>
            </a:rPr>
            <a:t>la solución de problemas desde el marco estratégico del pensamiento, lo que genera impacto en los ámbitos sociales, económicos y ambientales. </a:t>
          </a:r>
          <a:endParaRPr lang="es-CO" sz="1900" b="1" kern="1200" dirty="0">
            <a:solidFill>
              <a:srgbClr val="002060"/>
            </a:solidFill>
            <a:latin typeface="Arial Narrow" panose="020B0606020202030204" pitchFamily="34" charset="0"/>
          </a:endParaRPr>
        </a:p>
      </dsp:txBody>
      <dsp:txXfrm rot="10800000">
        <a:off x="2939656" y="2969341"/>
        <a:ext cx="6563654" cy="2285034"/>
      </dsp:txXfrm>
    </dsp:sp>
    <dsp:sp modelId="{D3FE073D-4CE5-4FFA-B71C-FFC3F1449FBF}">
      <dsp:nvSpPr>
        <dsp:cNvPr id="0" name=""/>
        <dsp:cNvSpPr/>
      </dsp:nvSpPr>
      <dsp:spPr>
        <a:xfrm>
          <a:off x="576062" y="2952318"/>
          <a:ext cx="2285034" cy="2285034"/>
        </a:xfrm>
        <a:prstGeom prst="ellipse">
          <a:avLst/>
        </a:prstGeom>
        <a:blipFill rotWithShape="1">
          <a:blip xmlns:r="http://schemas.openxmlformats.org/officeDocument/2006/relationships" r:embed="rId2"/>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EE042-991E-4A4E-92FF-885AF2A3F358}">
      <dsp:nvSpPr>
        <dsp:cNvPr id="0" name=""/>
        <dsp:cNvSpPr/>
      </dsp:nvSpPr>
      <dsp:spPr>
        <a:xfrm>
          <a:off x="1251417" y="12538"/>
          <a:ext cx="4584803" cy="4584803"/>
        </a:xfrm>
        <a:prstGeom prst="ellipse">
          <a:avLst/>
        </a:prstGeom>
        <a:solidFill>
          <a:schemeClr val="lt1">
            <a:alpha val="50000"/>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s-CO" sz="2200" kern="1200" baseline="0" dirty="0" smtClean="0">
              <a:solidFill>
                <a:srgbClr val="002060"/>
              </a:solidFill>
            </a:rPr>
            <a:t>Sentido de la gestión       educativa</a:t>
          </a:r>
          <a:endParaRPr lang="es-CO" sz="2200" kern="1200" baseline="0" dirty="0">
            <a:solidFill>
              <a:srgbClr val="002060"/>
            </a:solidFill>
          </a:endParaRPr>
        </a:p>
      </dsp:txBody>
      <dsp:txXfrm>
        <a:off x="1891637" y="553185"/>
        <a:ext cx="2643490" cy="3503509"/>
      </dsp:txXfrm>
    </dsp:sp>
    <dsp:sp modelId="{38198543-4CC0-44F5-8ADA-9C86F7C3D5A2}">
      <dsp:nvSpPr>
        <dsp:cNvPr id="0" name=""/>
        <dsp:cNvSpPr/>
      </dsp:nvSpPr>
      <dsp:spPr>
        <a:xfrm>
          <a:off x="4555779" y="12538"/>
          <a:ext cx="4584803" cy="4584803"/>
        </a:xfrm>
        <a:prstGeom prst="ellipse">
          <a:avLst/>
        </a:prstGeom>
        <a:solidFill>
          <a:schemeClr val="lt1">
            <a:alpha val="50000"/>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s-CO" sz="2200" b="1" kern="1200" baseline="0" dirty="0" smtClean="0">
              <a:solidFill>
                <a:srgbClr val="002060"/>
              </a:solidFill>
              <a:latin typeface="Arial Narrow" panose="020B0606020202030204" pitchFamily="34" charset="0"/>
            </a:rPr>
            <a:t>Repensar la educación para el siglo XXI obliga a buscar la relación entre lo educativo y lo organizacional como una gestión integrada y sistémica, con visión de futuro, lo que conlleva a pensar en las capacidades de quién debe liderar esos procesos educativos</a:t>
          </a:r>
          <a:endParaRPr lang="es-CO" sz="2200" b="1" kern="1200" dirty="0">
            <a:solidFill>
              <a:srgbClr val="002060"/>
            </a:solidFill>
            <a:latin typeface="Arial Narrow" panose="020B0606020202030204" pitchFamily="34" charset="0"/>
          </a:endParaRPr>
        </a:p>
      </dsp:txBody>
      <dsp:txXfrm>
        <a:off x="5856872" y="553185"/>
        <a:ext cx="2643490" cy="350350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F6BC1-A023-4538-8F88-238D4983E5F6}">
      <dsp:nvSpPr>
        <dsp:cNvPr id="0" name=""/>
        <dsp:cNvSpPr/>
      </dsp:nvSpPr>
      <dsp:spPr>
        <a:xfrm>
          <a:off x="0" y="0"/>
          <a:ext cx="8198034" cy="131774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kern="1200" dirty="0" smtClean="0">
              <a:solidFill>
                <a:srgbClr val="002060"/>
              </a:solidFill>
              <a:latin typeface="Arial Narrow" panose="020B0606020202030204" pitchFamily="34" charset="0"/>
            </a:rPr>
            <a:t>La comunidad profesional de aprendizaje </a:t>
          </a:r>
          <a:r>
            <a:rPr lang="es-CO" sz="2000" kern="1200" dirty="0" smtClean="0">
              <a:solidFill>
                <a:srgbClr val="002060"/>
              </a:solidFill>
              <a:latin typeface="Arial Narrow" panose="020B0606020202030204" pitchFamily="34" charset="0"/>
            </a:rPr>
            <a:t>es, de hecho, una comunidad de líderes, donde el </a:t>
          </a:r>
          <a:r>
            <a:rPr lang="es-CO" sz="2000" b="1" kern="1200" dirty="0" smtClean="0">
              <a:solidFill>
                <a:srgbClr val="002060"/>
              </a:solidFill>
              <a:latin typeface="Arial Narrow" panose="020B0606020202030204" pitchFamily="34" charset="0"/>
            </a:rPr>
            <a:t>liderazgo docente constituye la base para promover y sostener esta estrategia de mejora</a:t>
          </a:r>
          <a:r>
            <a:rPr lang="es-CO" sz="2000" kern="1200" dirty="0" smtClean="0">
              <a:solidFill>
                <a:srgbClr val="002060"/>
              </a:solidFill>
              <a:latin typeface="Arial Narrow" panose="020B0606020202030204" pitchFamily="34" charset="0"/>
            </a:rPr>
            <a:t>,</a:t>
          </a:r>
          <a:endParaRPr lang="es-CO" sz="2000" kern="1200" dirty="0">
            <a:solidFill>
              <a:srgbClr val="002060"/>
            </a:solidFill>
            <a:latin typeface="Arial Narrow" panose="020B0606020202030204" pitchFamily="34" charset="0"/>
          </a:endParaRPr>
        </a:p>
      </dsp:txBody>
      <dsp:txXfrm>
        <a:off x="38595" y="38595"/>
        <a:ext cx="6776084" cy="1240556"/>
      </dsp:txXfrm>
    </dsp:sp>
    <dsp:sp modelId="{3BE05BD2-6550-44F8-BCD9-66BEFD4A9CF1}">
      <dsp:nvSpPr>
        <dsp:cNvPr id="0" name=""/>
        <dsp:cNvSpPr/>
      </dsp:nvSpPr>
      <dsp:spPr>
        <a:xfrm>
          <a:off x="723356" y="1537370"/>
          <a:ext cx="8198034" cy="131774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dirty="0" smtClean="0">
              <a:solidFill>
                <a:srgbClr val="002060"/>
              </a:solidFill>
              <a:latin typeface="Arial Narrow" panose="020B0606020202030204" pitchFamily="34" charset="0"/>
            </a:rPr>
            <a:t>Cuando todos los miembros de la comunidad educativa </a:t>
          </a:r>
          <a:r>
            <a:rPr lang="es-CO" sz="2000" b="1" kern="1200" dirty="0" smtClean="0">
              <a:solidFill>
                <a:srgbClr val="002060"/>
              </a:solidFill>
              <a:latin typeface="Arial Narrow" panose="020B0606020202030204" pitchFamily="34" charset="0"/>
            </a:rPr>
            <a:t>se sientan empoderados y comprometidos </a:t>
          </a:r>
          <a:r>
            <a:rPr lang="es-CO" sz="2000" kern="1200" dirty="0" smtClean="0">
              <a:solidFill>
                <a:srgbClr val="002060"/>
              </a:solidFill>
              <a:latin typeface="Arial Narrow" panose="020B0606020202030204" pitchFamily="34" charset="0"/>
            </a:rPr>
            <a:t>con los procesos de cambio y mejora en el centro.</a:t>
          </a:r>
          <a:endParaRPr lang="es-CO" sz="2000" kern="1200" dirty="0">
            <a:solidFill>
              <a:srgbClr val="002060"/>
            </a:solidFill>
            <a:latin typeface="Arial Narrow" panose="020B0606020202030204" pitchFamily="34" charset="0"/>
          </a:endParaRPr>
        </a:p>
      </dsp:txBody>
      <dsp:txXfrm>
        <a:off x="761951" y="1575965"/>
        <a:ext cx="6540953" cy="1240556"/>
      </dsp:txXfrm>
    </dsp:sp>
    <dsp:sp modelId="{4D0447F6-1072-43C7-BAA7-A5A0999D2696}">
      <dsp:nvSpPr>
        <dsp:cNvPr id="0" name=""/>
        <dsp:cNvSpPr/>
      </dsp:nvSpPr>
      <dsp:spPr>
        <a:xfrm>
          <a:off x="1446712" y="3074741"/>
          <a:ext cx="8198034" cy="131774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dirty="0" smtClean="0">
              <a:solidFill>
                <a:srgbClr val="002060"/>
              </a:solidFill>
              <a:latin typeface="Arial Narrow" panose="020B0606020202030204" pitchFamily="34" charset="0"/>
            </a:rPr>
            <a:t>En una </a:t>
          </a:r>
          <a:r>
            <a:rPr lang="es-CO" sz="2000" b="1" kern="1200" dirty="0" smtClean="0">
              <a:solidFill>
                <a:srgbClr val="002060"/>
              </a:solidFill>
              <a:latin typeface="Arial Narrow" panose="020B0606020202030204" pitchFamily="34" charset="0"/>
            </a:rPr>
            <a:t>escuela vivida como comunidad</a:t>
          </a:r>
          <a:r>
            <a:rPr lang="es-CO" sz="2000" kern="1200" dirty="0" smtClean="0">
              <a:solidFill>
                <a:srgbClr val="002060"/>
              </a:solidFill>
              <a:latin typeface="Arial Narrow" panose="020B0606020202030204" pitchFamily="34" charset="0"/>
            </a:rPr>
            <a:t>, los docentes </a:t>
          </a:r>
          <a:r>
            <a:rPr lang="es-CO" sz="2000" b="1" kern="1200" dirty="0" smtClean="0">
              <a:solidFill>
                <a:srgbClr val="002060"/>
              </a:solidFill>
              <a:latin typeface="Arial Narrow" panose="020B0606020202030204" pitchFamily="34" charset="0"/>
            </a:rPr>
            <a:t>comparten el liderazgo y la toma de decisiones</a:t>
          </a:r>
          <a:r>
            <a:rPr lang="es-CO" sz="2000" kern="1200" dirty="0" smtClean="0">
              <a:solidFill>
                <a:srgbClr val="002060"/>
              </a:solidFill>
              <a:latin typeface="Arial Narrow" panose="020B0606020202030204" pitchFamily="34" charset="0"/>
            </a:rPr>
            <a:t>, tienen un sentido compartido de acción, participan en el trabajo colaborativo y aceptan su responsabilidad por los resultados de su trabajo.</a:t>
          </a:r>
          <a:endParaRPr lang="es-CO" sz="2000" kern="1200" dirty="0">
            <a:solidFill>
              <a:srgbClr val="002060"/>
            </a:solidFill>
            <a:latin typeface="Arial Narrow" panose="020B0606020202030204" pitchFamily="34" charset="0"/>
          </a:endParaRPr>
        </a:p>
      </dsp:txBody>
      <dsp:txXfrm>
        <a:off x="1485307" y="3113336"/>
        <a:ext cx="6540953" cy="1240556"/>
      </dsp:txXfrm>
    </dsp:sp>
    <dsp:sp modelId="{ABFFC31D-3EB7-4ED3-8094-65DDD689C6DD}">
      <dsp:nvSpPr>
        <dsp:cNvPr id="0" name=""/>
        <dsp:cNvSpPr/>
      </dsp:nvSpPr>
      <dsp:spPr>
        <a:xfrm>
          <a:off x="7341499" y="999291"/>
          <a:ext cx="856535" cy="856535"/>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CO" sz="3600" kern="1200"/>
        </a:p>
      </dsp:txBody>
      <dsp:txXfrm>
        <a:off x="7534219" y="999291"/>
        <a:ext cx="471095" cy="644543"/>
      </dsp:txXfrm>
    </dsp:sp>
    <dsp:sp modelId="{F904D015-116F-4A02-B846-2D4C8DE59A91}">
      <dsp:nvSpPr>
        <dsp:cNvPr id="0" name=""/>
        <dsp:cNvSpPr/>
      </dsp:nvSpPr>
      <dsp:spPr>
        <a:xfrm>
          <a:off x="8064855" y="2527876"/>
          <a:ext cx="856535" cy="856535"/>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CO" sz="3600" kern="1200"/>
        </a:p>
      </dsp:txBody>
      <dsp:txXfrm>
        <a:off x="8257575" y="2527876"/>
        <a:ext cx="471095" cy="64454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AA825-AB32-4C1C-8300-C3EAA49DAF55}">
      <dsp:nvSpPr>
        <dsp:cNvPr id="0" name=""/>
        <dsp:cNvSpPr/>
      </dsp:nvSpPr>
      <dsp:spPr>
        <a:xfrm>
          <a:off x="3357610" y="2586139"/>
          <a:ext cx="875628" cy="68378"/>
        </a:xfrm>
        <a:custGeom>
          <a:avLst/>
          <a:gdLst/>
          <a:ahLst/>
          <a:cxnLst/>
          <a:rect l="0" t="0" r="0" b="0"/>
          <a:pathLst>
            <a:path>
              <a:moveTo>
                <a:pt x="0" y="34189"/>
              </a:moveTo>
              <a:lnTo>
                <a:pt x="875628" y="34189"/>
              </a:lnTo>
            </a:path>
          </a:pathLst>
        </a:custGeom>
        <a:noFill/>
        <a:ln w="1905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E7A95FCF-4CDC-4DDC-9155-70FCB02779A5}">
      <dsp:nvSpPr>
        <dsp:cNvPr id="0" name=""/>
        <dsp:cNvSpPr/>
      </dsp:nvSpPr>
      <dsp:spPr>
        <a:xfrm>
          <a:off x="1257" y="646003"/>
          <a:ext cx="3948650" cy="3948650"/>
        </a:xfrm>
        <a:prstGeom prst="ellipse">
          <a:avLst/>
        </a:prstGeom>
        <a:blipFill rotWithShape="1">
          <a:blip xmlns:r="http://schemas.openxmlformats.org/officeDocument/2006/relationships" r:embed="rId1"/>
          <a:stretch>
            <a:fillRect/>
          </a:stretch>
        </a:blip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45EB64B-1AEC-4CAC-9381-162EF0B10AAD}">
      <dsp:nvSpPr>
        <dsp:cNvPr id="0" name=""/>
        <dsp:cNvSpPr/>
      </dsp:nvSpPr>
      <dsp:spPr>
        <a:xfrm>
          <a:off x="4233238" y="1435733"/>
          <a:ext cx="2369190" cy="2369190"/>
        </a:xfrm>
        <a:prstGeom prst="ellips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es-CO" sz="3200" b="1" kern="1200" baseline="0" dirty="0" smtClean="0">
              <a:solidFill>
                <a:srgbClr val="002060"/>
              </a:solidFill>
            </a:rPr>
            <a:t>¿QUE TIPO DE LIDER SOY ?</a:t>
          </a:r>
          <a:endParaRPr lang="es-CO" sz="3200" kern="1200" dirty="0">
            <a:solidFill>
              <a:srgbClr val="002060"/>
            </a:solidFill>
          </a:endParaRPr>
        </a:p>
      </dsp:txBody>
      <dsp:txXfrm>
        <a:off x="4580198" y="1782693"/>
        <a:ext cx="1675270" cy="167527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A5AB5-9EEC-4E62-86A3-B630A700B7DB}">
      <dsp:nvSpPr>
        <dsp:cNvPr id="0" name=""/>
        <dsp:cNvSpPr/>
      </dsp:nvSpPr>
      <dsp:spPr>
        <a:xfrm>
          <a:off x="0" y="0"/>
          <a:ext cx="103917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9508B5-E2B7-4CBC-97B3-8411ABF6B432}">
      <dsp:nvSpPr>
        <dsp:cNvPr id="0" name=""/>
        <dsp:cNvSpPr/>
      </dsp:nvSpPr>
      <dsp:spPr>
        <a:xfrm>
          <a:off x="0" y="0"/>
          <a:ext cx="2078355" cy="4538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s-CO" sz="1700" b="1" kern="1200" dirty="0" smtClean="0">
              <a:solidFill>
                <a:srgbClr val="002060"/>
              </a:solidFill>
              <a:latin typeface="Arial Narrow" panose="020B0606020202030204" pitchFamily="34" charset="0"/>
            </a:rPr>
            <a:t>El liderazgo del profesorado es el proceso mediante el cual los profesores, individual o colectivamente, influyen en sus colegas, directores y otros miembros de la comunidad escolar para mejorar la enseñanza y las prácticas de aprendizaje con el objetivo de incrementar los aprendizajes y los logros de los estudiantes. </a:t>
          </a:r>
          <a:endParaRPr lang="es-CO" sz="1700" b="1" kern="1200" dirty="0">
            <a:solidFill>
              <a:srgbClr val="002060"/>
            </a:solidFill>
            <a:latin typeface="Arial Narrow" panose="020B0606020202030204" pitchFamily="34" charset="0"/>
          </a:endParaRPr>
        </a:p>
      </dsp:txBody>
      <dsp:txXfrm>
        <a:off x="0" y="0"/>
        <a:ext cx="2078355" cy="4538563"/>
      </dsp:txXfrm>
    </dsp:sp>
    <dsp:sp modelId="{2285CDFC-E018-4DA3-9D29-16824DEBE8BB}">
      <dsp:nvSpPr>
        <dsp:cNvPr id="0" name=""/>
        <dsp:cNvSpPr/>
      </dsp:nvSpPr>
      <dsp:spPr>
        <a:xfrm>
          <a:off x="2234231" y="206096"/>
          <a:ext cx="4000833" cy="4121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lvl="0" algn="l" defTabSz="2089150" rtl="0">
            <a:lnSpc>
              <a:spcPct val="90000"/>
            </a:lnSpc>
            <a:spcBef>
              <a:spcPct val="0"/>
            </a:spcBef>
            <a:spcAft>
              <a:spcPct val="35000"/>
            </a:spcAft>
          </a:pPr>
          <a:r>
            <a:rPr lang="es-CO" sz="4700" b="1" kern="1200" dirty="0" smtClean="0">
              <a:solidFill>
                <a:srgbClr val="002060"/>
              </a:solidFill>
              <a:latin typeface="Arial Narrow" panose="020B0606020202030204" pitchFamily="34" charset="0"/>
            </a:rPr>
            <a:t>Esa labor de liderazgo de equipo consta de tres focos intencionales de desarrollo: </a:t>
          </a:r>
        </a:p>
      </dsp:txBody>
      <dsp:txXfrm>
        <a:off x="2234231" y="206096"/>
        <a:ext cx="4000833" cy="4121937"/>
      </dsp:txXfrm>
    </dsp:sp>
    <dsp:sp modelId="{D8730C8F-589E-41AE-A61A-A3498E1A55BD}">
      <dsp:nvSpPr>
        <dsp:cNvPr id="0" name=""/>
        <dsp:cNvSpPr/>
      </dsp:nvSpPr>
      <dsp:spPr>
        <a:xfrm>
          <a:off x="6390941" y="206096"/>
          <a:ext cx="4000833" cy="137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rtl="0">
            <a:lnSpc>
              <a:spcPct val="90000"/>
            </a:lnSpc>
            <a:spcBef>
              <a:spcPct val="0"/>
            </a:spcBef>
            <a:spcAft>
              <a:spcPct val="35000"/>
            </a:spcAft>
          </a:pPr>
          <a:r>
            <a:rPr lang="es-CO" sz="3400" b="1" kern="1200" dirty="0" smtClean="0">
              <a:solidFill>
                <a:srgbClr val="002060"/>
              </a:solidFill>
              <a:latin typeface="Arial Narrow" panose="020B0606020202030204" pitchFamily="34" charset="0"/>
            </a:rPr>
            <a:t>Desarrollo individual;</a:t>
          </a:r>
        </a:p>
      </dsp:txBody>
      <dsp:txXfrm>
        <a:off x="6390941" y="206096"/>
        <a:ext cx="4000833" cy="1372637"/>
      </dsp:txXfrm>
    </dsp:sp>
    <dsp:sp modelId="{DE46F2CF-289C-43E0-8B9D-B8226C4DF632}">
      <dsp:nvSpPr>
        <dsp:cNvPr id="0" name=""/>
        <dsp:cNvSpPr/>
      </dsp:nvSpPr>
      <dsp:spPr>
        <a:xfrm>
          <a:off x="6235065" y="1578734"/>
          <a:ext cx="400083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15C619-87AC-4829-8B7B-FB9867E719E4}">
      <dsp:nvSpPr>
        <dsp:cNvPr id="0" name=""/>
        <dsp:cNvSpPr/>
      </dsp:nvSpPr>
      <dsp:spPr>
        <a:xfrm>
          <a:off x="6390941" y="1578734"/>
          <a:ext cx="4000833" cy="137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rtl="0">
            <a:lnSpc>
              <a:spcPct val="90000"/>
            </a:lnSpc>
            <a:spcBef>
              <a:spcPct val="0"/>
            </a:spcBef>
            <a:spcAft>
              <a:spcPct val="35000"/>
            </a:spcAft>
          </a:pPr>
          <a:r>
            <a:rPr lang="es-CO" sz="3400" b="1" kern="1200" dirty="0" smtClean="0">
              <a:solidFill>
                <a:srgbClr val="002060"/>
              </a:solidFill>
              <a:latin typeface="Arial Narrow" panose="020B0606020202030204" pitchFamily="34" charset="0"/>
            </a:rPr>
            <a:t> Colaboración o el desarrollo del equipo, </a:t>
          </a:r>
        </a:p>
      </dsp:txBody>
      <dsp:txXfrm>
        <a:off x="6390941" y="1578734"/>
        <a:ext cx="4000833" cy="1372637"/>
      </dsp:txXfrm>
    </dsp:sp>
    <dsp:sp modelId="{52CF6A46-D86B-4EF5-BD1A-0429D8AE0E75}">
      <dsp:nvSpPr>
        <dsp:cNvPr id="0" name=""/>
        <dsp:cNvSpPr/>
      </dsp:nvSpPr>
      <dsp:spPr>
        <a:xfrm>
          <a:off x="6235065" y="2951371"/>
          <a:ext cx="400083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B03573-BAFC-4CC4-95CF-57F0D2019061}">
      <dsp:nvSpPr>
        <dsp:cNvPr id="0" name=""/>
        <dsp:cNvSpPr/>
      </dsp:nvSpPr>
      <dsp:spPr>
        <a:xfrm>
          <a:off x="6390941" y="2951371"/>
          <a:ext cx="4000833" cy="137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rtl="0">
            <a:lnSpc>
              <a:spcPct val="90000"/>
            </a:lnSpc>
            <a:spcBef>
              <a:spcPct val="0"/>
            </a:spcBef>
            <a:spcAft>
              <a:spcPct val="35000"/>
            </a:spcAft>
          </a:pPr>
          <a:r>
            <a:rPr lang="es-CO" sz="3400" b="1" kern="1200" dirty="0" smtClean="0">
              <a:solidFill>
                <a:srgbClr val="002060"/>
              </a:solidFill>
              <a:latin typeface="Arial Narrow" panose="020B0606020202030204" pitchFamily="34" charset="0"/>
            </a:rPr>
            <a:t>Desarrollo organizacional. </a:t>
          </a:r>
          <a:endParaRPr lang="es-CO" sz="3400" b="1" kern="1200" dirty="0">
            <a:solidFill>
              <a:srgbClr val="002060"/>
            </a:solidFill>
            <a:latin typeface="Arial Narrow" panose="020B0606020202030204" pitchFamily="34" charset="0"/>
          </a:endParaRPr>
        </a:p>
      </dsp:txBody>
      <dsp:txXfrm>
        <a:off x="6390941" y="2951371"/>
        <a:ext cx="4000833" cy="1372637"/>
      </dsp:txXfrm>
    </dsp:sp>
    <dsp:sp modelId="{FFE64D85-AB75-4F5E-B487-703B433BD73C}">
      <dsp:nvSpPr>
        <dsp:cNvPr id="0" name=""/>
        <dsp:cNvSpPr/>
      </dsp:nvSpPr>
      <dsp:spPr>
        <a:xfrm>
          <a:off x="2078355" y="4328033"/>
          <a:ext cx="831342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7F398-CB9F-4AA9-A7A2-76E0A05A6E95}">
      <dsp:nvSpPr>
        <dsp:cNvPr id="0" name=""/>
        <dsp:cNvSpPr/>
      </dsp:nvSpPr>
      <dsp:spPr>
        <a:xfrm>
          <a:off x="3356126" y="2125629"/>
          <a:ext cx="876685" cy="68378"/>
        </a:xfrm>
        <a:custGeom>
          <a:avLst/>
          <a:gdLst/>
          <a:ahLst/>
          <a:cxnLst/>
          <a:rect l="0" t="0" r="0" b="0"/>
          <a:pathLst>
            <a:path>
              <a:moveTo>
                <a:pt x="0" y="34189"/>
              </a:moveTo>
              <a:lnTo>
                <a:pt x="876685" y="3418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26CDB6-40D7-4261-887E-691B8660B449}">
      <dsp:nvSpPr>
        <dsp:cNvPr id="0" name=""/>
        <dsp:cNvSpPr/>
      </dsp:nvSpPr>
      <dsp:spPr>
        <a:xfrm>
          <a:off x="618" y="185990"/>
          <a:ext cx="3947656" cy="3947656"/>
        </a:xfrm>
        <a:prstGeom prst="ellipse">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A4699A-36FD-452B-9B85-DF4A32475C38}">
      <dsp:nvSpPr>
        <dsp:cNvPr id="0" name=""/>
        <dsp:cNvSpPr/>
      </dsp:nvSpPr>
      <dsp:spPr>
        <a:xfrm>
          <a:off x="4232812" y="975521"/>
          <a:ext cx="2368594" cy="2368594"/>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0">
            <a:lnSpc>
              <a:spcPct val="90000"/>
            </a:lnSpc>
            <a:spcBef>
              <a:spcPct val="0"/>
            </a:spcBef>
            <a:spcAft>
              <a:spcPct val="35000"/>
            </a:spcAft>
          </a:pPr>
          <a:r>
            <a:rPr lang="es-CO" sz="2100" b="1" kern="1200" dirty="0" smtClean="0">
              <a:solidFill>
                <a:srgbClr val="002060"/>
              </a:solidFill>
              <a:latin typeface="Arial Narrow" panose="020B0606020202030204" pitchFamily="34" charset="0"/>
            </a:rPr>
            <a:t>Los profesores ejercen como líderes, en dos papeles fundamentales: </a:t>
          </a:r>
          <a:endParaRPr lang="es-CO" sz="2100" b="1" kern="1200" dirty="0">
            <a:solidFill>
              <a:srgbClr val="002060"/>
            </a:solidFill>
            <a:latin typeface="Arial Narrow" panose="020B0606020202030204" pitchFamily="34" charset="0"/>
          </a:endParaRPr>
        </a:p>
      </dsp:txBody>
      <dsp:txXfrm>
        <a:off x="4579685" y="1322394"/>
        <a:ext cx="1674848" cy="1674848"/>
      </dsp:txXfrm>
    </dsp:sp>
    <dsp:sp modelId="{DA8DC958-68B8-40F2-A015-05A255AC7EB4}">
      <dsp:nvSpPr>
        <dsp:cNvPr id="0" name=""/>
        <dsp:cNvSpPr/>
      </dsp:nvSpPr>
      <dsp:spPr>
        <a:xfrm>
          <a:off x="6838265" y="975521"/>
          <a:ext cx="3552891" cy="2368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155700" rtl="0">
            <a:lnSpc>
              <a:spcPct val="90000"/>
            </a:lnSpc>
            <a:spcBef>
              <a:spcPct val="0"/>
            </a:spcBef>
            <a:spcAft>
              <a:spcPct val="15000"/>
            </a:spcAft>
            <a:buChar char="••"/>
          </a:pPr>
          <a:r>
            <a:rPr lang="es-CO" sz="2600" b="1" kern="1200" dirty="0" smtClean="0">
              <a:solidFill>
                <a:srgbClr val="002060"/>
              </a:solidFill>
              <a:latin typeface="Arial Narrow" panose="020B0606020202030204" pitchFamily="34" charset="0"/>
            </a:rPr>
            <a:t>FORMAL</a:t>
          </a:r>
          <a:r>
            <a:rPr lang="es-CO" sz="2600" kern="1200" dirty="0" smtClean="0">
              <a:solidFill>
                <a:srgbClr val="002060"/>
              </a:solidFill>
              <a:latin typeface="Arial Narrow" panose="020B0606020202030204" pitchFamily="34" charset="0"/>
            </a:rPr>
            <a:t>: profesor de aula, jefe de departamento, coordinador.. </a:t>
          </a:r>
          <a:endParaRPr lang="es-CO" sz="2600" kern="1200" dirty="0">
            <a:solidFill>
              <a:srgbClr val="002060"/>
            </a:solidFill>
            <a:latin typeface="Arial Narrow" panose="020B0606020202030204" pitchFamily="34" charset="0"/>
          </a:endParaRPr>
        </a:p>
        <a:p>
          <a:pPr marL="228600" lvl="1" indent="-228600" algn="l" defTabSz="1155700" rtl="0">
            <a:lnSpc>
              <a:spcPct val="90000"/>
            </a:lnSpc>
            <a:spcBef>
              <a:spcPct val="0"/>
            </a:spcBef>
            <a:spcAft>
              <a:spcPct val="15000"/>
            </a:spcAft>
            <a:buChar char="••"/>
          </a:pPr>
          <a:endParaRPr lang="es-CO" sz="2600" kern="1200" dirty="0">
            <a:solidFill>
              <a:srgbClr val="002060"/>
            </a:solidFill>
            <a:latin typeface="Arial Narrow" panose="020B0606020202030204" pitchFamily="34" charset="0"/>
          </a:endParaRPr>
        </a:p>
        <a:p>
          <a:pPr marL="228600" lvl="1" indent="-228600" algn="l" defTabSz="1155700" rtl="0">
            <a:lnSpc>
              <a:spcPct val="90000"/>
            </a:lnSpc>
            <a:spcBef>
              <a:spcPct val="0"/>
            </a:spcBef>
            <a:spcAft>
              <a:spcPct val="15000"/>
            </a:spcAft>
            <a:buChar char="••"/>
          </a:pPr>
          <a:r>
            <a:rPr lang="es-CO" sz="2600" b="1" kern="1200" dirty="0" smtClean="0">
              <a:solidFill>
                <a:srgbClr val="002060"/>
              </a:solidFill>
              <a:latin typeface="Arial Narrow" panose="020B0606020202030204" pitchFamily="34" charset="0"/>
            </a:rPr>
            <a:t>INFORMAL</a:t>
          </a:r>
          <a:r>
            <a:rPr lang="es-CO" sz="2600" kern="1200" dirty="0" smtClean="0">
              <a:solidFill>
                <a:srgbClr val="002060"/>
              </a:solidFill>
              <a:latin typeface="Arial Narrow" panose="020B0606020202030204" pitchFamily="34" charset="0"/>
            </a:rPr>
            <a:t> . surgen de manera natural y orgánica</a:t>
          </a:r>
          <a:endParaRPr lang="es-CO" sz="2600" kern="1200" dirty="0">
            <a:solidFill>
              <a:srgbClr val="002060"/>
            </a:solidFill>
            <a:latin typeface="Arial Narrow" panose="020B0606020202030204" pitchFamily="34" charset="0"/>
          </a:endParaRPr>
        </a:p>
      </dsp:txBody>
      <dsp:txXfrm>
        <a:off x="6838265" y="975521"/>
        <a:ext cx="3552891" cy="2368594"/>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DF2A27-F931-4B5E-84F7-9A0EDDBADD0B}">
      <dsp:nvSpPr>
        <dsp:cNvPr id="0" name=""/>
        <dsp:cNvSpPr/>
      </dsp:nvSpPr>
      <dsp:spPr>
        <a:xfrm>
          <a:off x="0" y="0"/>
          <a:ext cx="10391775" cy="192072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s-CO" sz="2900" b="1" kern="1200" dirty="0" smtClean="0">
              <a:solidFill>
                <a:srgbClr val="002060"/>
              </a:solidFill>
              <a:latin typeface="Arial Narrow" panose="020B0606020202030204" pitchFamily="34" charset="0"/>
            </a:rPr>
            <a:t>Frente a sus estudiantes </a:t>
          </a:r>
        </a:p>
        <a:p>
          <a:pPr lvl="0" algn="l" defTabSz="1289050">
            <a:lnSpc>
              <a:spcPct val="90000"/>
            </a:lnSpc>
            <a:spcBef>
              <a:spcPct val="0"/>
            </a:spcBef>
            <a:spcAft>
              <a:spcPct val="35000"/>
            </a:spcAft>
          </a:pPr>
          <a:r>
            <a:rPr lang="es-CO" sz="2900" kern="1200" dirty="0" smtClean="0">
              <a:solidFill>
                <a:srgbClr val="002060"/>
              </a:solidFill>
              <a:latin typeface="Arial Narrow" panose="020B0606020202030204" pitchFamily="34" charset="0"/>
            </a:rPr>
            <a:t>Gestionar el currículo mediante la planificación, la evaluación y la revisión posterior; establecer relaciones con alumnos y otros agentes; dominar el contenido.</a:t>
          </a:r>
          <a:endParaRPr lang="es-CO" sz="2900" kern="1200" dirty="0">
            <a:solidFill>
              <a:srgbClr val="002060"/>
            </a:solidFill>
            <a:latin typeface="Arial Narrow" panose="020B0606020202030204" pitchFamily="34" charset="0"/>
          </a:endParaRPr>
        </a:p>
      </dsp:txBody>
      <dsp:txXfrm>
        <a:off x="2270427" y="0"/>
        <a:ext cx="8121347" cy="1920724"/>
      </dsp:txXfrm>
    </dsp:sp>
    <dsp:sp modelId="{0D89BD65-1043-432D-8AD0-BFAB38F6BBE9}">
      <dsp:nvSpPr>
        <dsp:cNvPr id="0" name=""/>
        <dsp:cNvSpPr/>
      </dsp:nvSpPr>
      <dsp:spPr>
        <a:xfrm>
          <a:off x="192072" y="192072"/>
          <a:ext cx="2078355" cy="1536579"/>
        </a:xfrm>
        <a:prstGeom prst="roundRect">
          <a:avLst>
            <a:gd name="adj" fmla="val 10000"/>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F64475-8098-4D42-B6D3-E21B516E90AF}">
      <dsp:nvSpPr>
        <dsp:cNvPr id="0" name=""/>
        <dsp:cNvSpPr/>
      </dsp:nvSpPr>
      <dsp:spPr>
        <a:xfrm>
          <a:off x="0" y="2112797"/>
          <a:ext cx="10391775" cy="192072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s-CO" sz="2900" kern="1200" dirty="0" smtClean="0">
              <a:solidFill>
                <a:srgbClr val="002060"/>
              </a:solidFill>
              <a:latin typeface="Arial Narrow" panose="020B0606020202030204" pitchFamily="34" charset="0"/>
            </a:rPr>
            <a:t> </a:t>
          </a:r>
          <a:r>
            <a:rPr lang="es-CO" sz="2900" b="1" kern="1200" dirty="0" smtClean="0">
              <a:solidFill>
                <a:srgbClr val="002060"/>
              </a:solidFill>
              <a:latin typeface="Arial Narrow" panose="020B0606020202030204" pitchFamily="34" charset="0"/>
            </a:rPr>
            <a:t>Frente a los colegas </a:t>
          </a:r>
        </a:p>
        <a:p>
          <a:pPr lvl="0" algn="l" defTabSz="1289050">
            <a:lnSpc>
              <a:spcPct val="90000"/>
            </a:lnSpc>
            <a:spcBef>
              <a:spcPct val="0"/>
            </a:spcBef>
            <a:spcAft>
              <a:spcPct val="35000"/>
            </a:spcAft>
          </a:pPr>
          <a:r>
            <a:rPr lang="es-CO" sz="2900" kern="1200" dirty="0" smtClean="0">
              <a:solidFill>
                <a:srgbClr val="002060"/>
              </a:solidFill>
              <a:latin typeface="Arial Narrow" panose="020B0606020202030204" pitchFamily="34" charset="0"/>
            </a:rPr>
            <a:t> Escuchar activamente, facilitar las reuniones, mantener una discusión de grupo, decidir sobre un curso de acción y supervisar los progresos... </a:t>
          </a:r>
          <a:endParaRPr lang="es-CO" sz="2900" kern="1200" dirty="0">
            <a:solidFill>
              <a:srgbClr val="002060"/>
            </a:solidFill>
            <a:latin typeface="Arial Narrow" panose="020B0606020202030204" pitchFamily="34" charset="0"/>
          </a:endParaRPr>
        </a:p>
      </dsp:txBody>
      <dsp:txXfrm>
        <a:off x="2270427" y="2112797"/>
        <a:ext cx="8121347" cy="1920724"/>
      </dsp:txXfrm>
    </dsp:sp>
    <dsp:sp modelId="{AFA73F59-C934-41BA-AD23-988F28855A1A}">
      <dsp:nvSpPr>
        <dsp:cNvPr id="0" name=""/>
        <dsp:cNvSpPr/>
      </dsp:nvSpPr>
      <dsp:spPr>
        <a:xfrm>
          <a:off x="192072" y="2304869"/>
          <a:ext cx="2078355" cy="1536579"/>
        </a:xfrm>
        <a:prstGeom prst="roundRect">
          <a:avLst>
            <a:gd name="adj" fmla="val 10000"/>
          </a:avLst>
        </a:prstGeom>
        <a:blipFill rotWithShape="1">
          <a:blip xmlns:r="http://schemas.openxmlformats.org/officeDocument/2006/relationships" r:embed="rId2"/>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E5C73-5942-42E4-926C-163C42CD6BE9}">
      <dsp:nvSpPr>
        <dsp:cNvPr id="0" name=""/>
        <dsp:cNvSpPr/>
      </dsp:nvSpPr>
      <dsp:spPr>
        <a:xfrm>
          <a:off x="4641" y="0"/>
          <a:ext cx="5316215" cy="4968552"/>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s-CO" sz="2000" b="0" kern="1200" dirty="0" smtClean="0">
              <a:solidFill>
                <a:srgbClr val="002060"/>
              </a:solidFill>
              <a:latin typeface="Arial Narrow" panose="020B0606020202030204" pitchFamily="34" charset="0"/>
            </a:rPr>
            <a:t>Si el liderazgo consiste en crear las condiciones y los contextos para que los docentes aprendan nuevas prácticas, en una organización que aprende, como comunidad profesional. </a:t>
          </a:r>
          <a:endParaRPr lang="es-CO" sz="2000" b="0" kern="1200" dirty="0">
            <a:solidFill>
              <a:srgbClr val="002060"/>
            </a:solidFill>
            <a:latin typeface="Arial Narrow" panose="020B0606020202030204" pitchFamily="34" charset="0"/>
          </a:endParaRPr>
        </a:p>
      </dsp:txBody>
      <dsp:txXfrm>
        <a:off x="4641" y="1987420"/>
        <a:ext cx="5316215" cy="1987420"/>
      </dsp:txXfrm>
    </dsp:sp>
    <dsp:sp modelId="{9000E811-B524-4DDB-8881-55C40AC66D5F}">
      <dsp:nvSpPr>
        <dsp:cNvPr id="0" name=""/>
        <dsp:cNvSpPr/>
      </dsp:nvSpPr>
      <dsp:spPr>
        <a:xfrm>
          <a:off x="1835485" y="298113"/>
          <a:ext cx="1654527" cy="1654527"/>
        </a:xfrm>
        <a:prstGeom prst="ellipse">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75FD84C-2C63-45E3-BCA2-237712EE0B98}">
      <dsp:nvSpPr>
        <dsp:cNvPr id="0" name=""/>
        <dsp:cNvSpPr/>
      </dsp:nvSpPr>
      <dsp:spPr>
        <a:xfrm>
          <a:off x="5480343" y="0"/>
          <a:ext cx="5316215" cy="4968552"/>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endParaRPr lang="es-CO" sz="2000" b="0" kern="1200" dirty="0" smtClean="0">
            <a:solidFill>
              <a:srgbClr val="002060"/>
            </a:solidFill>
            <a:latin typeface="Arial Narrow" panose="020B0606020202030204" pitchFamily="34" charset="0"/>
          </a:endParaRPr>
        </a:p>
        <a:p>
          <a:pPr lvl="0" algn="ctr" defTabSz="889000" rtl="0">
            <a:lnSpc>
              <a:spcPct val="90000"/>
            </a:lnSpc>
            <a:spcBef>
              <a:spcPct val="0"/>
            </a:spcBef>
            <a:spcAft>
              <a:spcPct val="35000"/>
            </a:spcAft>
          </a:pPr>
          <a:endParaRPr lang="es-CO" sz="2000" b="0" kern="1200" dirty="0" smtClean="0">
            <a:solidFill>
              <a:srgbClr val="002060"/>
            </a:solidFill>
            <a:latin typeface="Arial Narrow" panose="020B0606020202030204" pitchFamily="34" charset="0"/>
          </a:endParaRPr>
        </a:p>
        <a:p>
          <a:pPr lvl="0" algn="ctr" defTabSz="889000" rtl="0">
            <a:lnSpc>
              <a:spcPct val="90000"/>
            </a:lnSpc>
            <a:spcBef>
              <a:spcPct val="0"/>
            </a:spcBef>
            <a:spcAft>
              <a:spcPct val="35000"/>
            </a:spcAft>
          </a:pPr>
          <a:endParaRPr lang="es-CO" sz="2000" b="0" kern="1200" dirty="0" smtClean="0">
            <a:solidFill>
              <a:srgbClr val="002060"/>
            </a:solidFill>
            <a:latin typeface="Arial Narrow" panose="020B0606020202030204" pitchFamily="34" charset="0"/>
          </a:endParaRPr>
        </a:p>
        <a:p>
          <a:pPr lvl="0" algn="ctr" defTabSz="889000" rtl="0">
            <a:lnSpc>
              <a:spcPct val="90000"/>
            </a:lnSpc>
            <a:spcBef>
              <a:spcPct val="0"/>
            </a:spcBef>
            <a:spcAft>
              <a:spcPct val="35000"/>
            </a:spcAft>
          </a:pPr>
          <a:r>
            <a:rPr lang="es-CO" sz="2000" b="0" kern="1200" dirty="0" err="1" smtClean="0">
              <a:solidFill>
                <a:srgbClr val="002060"/>
              </a:solidFill>
              <a:latin typeface="Arial Narrow" panose="020B0606020202030204" pitchFamily="34" charset="0"/>
            </a:rPr>
            <a:t>Elmore</a:t>
          </a:r>
          <a:r>
            <a:rPr lang="es-CO" sz="2000" b="0" kern="1200" dirty="0" smtClean="0">
              <a:solidFill>
                <a:srgbClr val="002060"/>
              </a:solidFill>
              <a:latin typeface="Arial Narrow" panose="020B0606020202030204" pitchFamily="34" charset="0"/>
            </a:rPr>
            <a:t> (2010)defiende que «</a:t>
          </a:r>
          <a:r>
            <a:rPr lang="es-CO" sz="2000" b="1" kern="1200" dirty="0" smtClean="0">
              <a:solidFill>
                <a:srgbClr val="002060"/>
              </a:solidFill>
              <a:latin typeface="Arial Narrow" panose="020B0606020202030204" pitchFamily="34" charset="0"/>
            </a:rPr>
            <a:t>si el objetivo del liderazgo es la mejora de la práctica y del desempeño docente, entonces las competencias y los conocimientos realmente importantes son aquellos relacionados con crear un entorno para el aprendizaje focalizado en expectativas claras para la docencia. Todas las demás destrezas son instrumentales» </a:t>
          </a:r>
          <a:r>
            <a:rPr lang="es-CO" sz="2000" b="0" kern="1200" dirty="0" smtClean="0">
              <a:solidFill>
                <a:srgbClr val="002060"/>
              </a:solidFill>
              <a:latin typeface="Arial Narrow" panose="020B0606020202030204" pitchFamily="34" charset="0"/>
            </a:rPr>
            <a:t>(p. 124</a:t>
          </a:r>
        </a:p>
        <a:p>
          <a:pPr lvl="0" algn="ctr" defTabSz="889000" rtl="0">
            <a:lnSpc>
              <a:spcPct val="90000"/>
            </a:lnSpc>
            <a:spcBef>
              <a:spcPct val="0"/>
            </a:spcBef>
            <a:spcAft>
              <a:spcPct val="35000"/>
            </a:spcAft>
          </a:pPr>
          <a:endParaRPr lang="es-CO" sz="2000" b="0" kern="1200" dirty="0" smtClean="0">
            <a:solidFill>
              <a:srgbClr val="002060"/>
            </a:solidFill>
            <a:latin typeface="Arial Narrow" panose="020B0606020202030204" pitchFamily="34" charset="0"/>
          </a:endParaRPr>
        </a:p>
        <a:p>
          <a:pPr lvl="0" algn="ctr" defTabSz="889000" rtl="0">
            <a:lnSpc>
              <a:spcPct val="90000"/>
            </a:lnSpc>
            <a:spcBef>
              <a:spcPct val="0"/>
            </a:spcBef>
            <a:spcAft>
              <a:spcPct val="35000"/>
            </a:spcAft>
          </a:pPr>
          <a:r>
            <a:rPr lang="es-CO" sz="2000" b="0" kern="1200" dirty="0" smtClean="0">
              <a:solidFill>
                <a:srgbClr val="002060"/>
              </a:solidFill>
              <a:latin typeface="Arial Narrow" panose="020B0606020202030204" pitchFamily="34" charset="0"/>
            </a:rPr>
            <a:t> </a:t>
          </a:r>
          <a:endParaRPr lang="es-CO" sz="2000" b="0" kern="1200" dirty="0">
            <a:solidFill>
              <a:srgbClr val="002060"/>
            </a:solidFill>
            <a:latin typeface="Arial Narrow" panose="020B0606020202030204" pitchFamily="34" charset="0"/>
          </a:endParaRPr>
        </a:p>
      </dsp:txBody>
      <dsp:txXfrm>
        <a:off x="5480343" y="1987420"/>
        <a:ext cx="5316215" cy="1987420"/>
      </dsp:txXfrm>
    </dsp:sp>
    <dsp:sp modelId="{DC8F6001-7C8C-4F46-9237-1E93BD8E976F}">
      <dsp:nvSpPr>
        <dsp:cNvPr id="0" name=""/>
        <dsp:cNvSpPr/>
      </dsp:nvSpPr>
      <dsp:spPr>
        <a:xfrm>
          <a:off x="7311187" y="298113"/>
          <a:ext cx="1654527" cy="1654527"/>
        </a:xfrm>
        <a:prstGeom prst="ellipse">
          <a:avLst/>
        </a:prstGeom>
        <a:blipFill rotWithShape="1">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B563420-8604-4F9B-8FF2-997C04657F66}">
      <dsp:nvSpPr>
        <dsp:cNvPr id="0" name=""/>
        <dsp:cNvSpPr/>
      </dsp:nvSpPr>
      <dsp:spPr>
        <a:xfrm>
          <a:off x="478553" y="4130486"/>
          <a:ext cx="9937104" cy="745282"/>
        </a:xfrm>
        <a:prstGeom prst="leftRightArrow">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8D2FF-7A80-4137-8E00-D77F72576283}">
      <dsp:nvSpPr>
        <dsp:cNvPr id="0" name=""/>
        <dsp:cNvSpPr/>
      </dsp:nvSpPr>
      <dsp:spPr>
        <a:xfrm>
          <a:off x="0" y="0"/>
          <a:ext cx="10391775" cy="331152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s-CO" sz="2900" kern="1200" dirty="0" smtClean="0">
              <a:solidFill>
                <a:srgbClr val="002060"/>
              </a:solidFill>
              <a:latin typeface="Arial Narrow" panose="020B0606020202030204" pitchFamily="34" charset="0"/>
            </a:rPr>
            <a:t>Para que los directivos puedan cumplir con esta función de liderazgo pedagógico, el desarrollo del liderazgo tiene que ser algo incorporado al trabajo habitual, incrustado en la organización e integrado en el sistema» (</a:t>
          </a:r>
          <a:r>
            <a:rPr lang="es-CO" sz="2900" kern="1200" dirty="0" err="1" smtClean="0">
              <a:solidFill>
                <a:srgbClr val="002060"/>
              </a:solidFill>
              <a:latin typeface="Arial Narrow" panose="020B0606020202030204" pitchFamily="34" charset="0"/>
            </a:rPr>
            <a:t>Fullan</a:t>
          </a:r>
          <a:r>
            <a:rPr lang="es-CO" sz="2900" kern="1200" dirty="0" smtClean="0">
              <a:solidFill>
                <a:srgbClr val="002060"/>
              </a:solidFill>
              <a:latin typeface="Arial Narrow" panose="020B0606020202030204" pitchFamily="34" charset="0"/>
            </a:rPr>
            <a:t>, 2009: 45</a:t>
          </a:r>
          <a:endParaRPr lang="es-CO" sz="2900" kern="1200" dirty="0">
            <a:solidFill>
              <a:srgbClr val="002060"/>
            </a:solidFill>
            <a:latin typeface="Arial Narrow" panose="020B0606020202030204" pitchFamily="34" charset="0"/>
          </a:endParaRPr>
        </a:p>
        <a:p>
          <a:pPr marL="228600" lvl="1" indent="-228600" algn="l" defTabSz="1022350">
            <a:lnSpc>
              <a:spcPct val="90000"/>
            </a:lnSpc>
            <a:spcBef>
              <a:spcPct val="0"/>
            </a:spcBef>
            <a:spcAft>
              <a:spcPct val="15000"/>
            </a:spcAft>
            <a:buChar char="••"/>
          </a:pPr>
          <a:r>
            <a:rPr lang="es-CO" sz="2300" kern="1200" dirty="0" smtClean="0">
              <a:solidFill>
                <a:srgbClr val="002060"/>
              </a:solidFill>
              <a:latin typeface="Arial Narrow" panose="020B0606020202030204" pitchFamily="34" charset="0"/>
            </a:rPr>
            <a:t> «El desarrollo de líderes individuales de la escuela es sólo un comienzo”</a:t>
          </a:r>
          <a:endParaRPr lang="es-CO" sz="2300" kern="1200" dirty="0">
            <a:solidFill>
              <a:srgbClr val="002060"/>
            </a:solidFill>
            <a:latin typeface="Arial Narrow" panose="020B0606020202030204" pitchFamily="34" charset="0"/>
          </a:endParaRPr>
        </a:p>
        <a:p>
          <a:pPr marL="228600" lvl="1" indent="-228600" algn="l" defTabSz="1022350">
            <a:lnSpc>
              <a:spcPct val="90000"/>
            </a:lnSpc>
            <a:spcBef>
              <a:spcPct val="0"/>
            </a:spcBef>
            <a:spcAft>
              <a:spcPct val="15000"/>
            </a:spcAft>
            <a:buChar char="••"/>
          </a:pPr>
          <a:endParaRPr lang="es-CO" sz="2300" kern="1200" dirty="0"/>
        </a:p>
      </dsp:txBody>
      <dsp:txXfrm>
        <a:off x="2409507" y="0"/>
        <a:ext cx="7982267" cy="3311524"/>
      </dsp:txXfrm>
    </dsp:sp>
    <dsp:sp modelId="{5C2A2C5C-8850-4F2C-B7C3-858353647DCE}">
      <dsp:nvSpPr>
        <dsp:cNvPr id="0" name=""/>
        <dsp:cNvSpPr/>
      </dsp:nvSpPr>
      <dsp:spPr>
        <a:xfrm>
          <a:off x="331152" y="331152"/>
          <a:ext cx="2078355" cy="2649219"/>
        </a:xfrm>
        <a:prstGeom prst="roundRect">
          <a:avLst>
            <a:gd name="adj" fmla="val 10000"/>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57DE9-9C51-4294-8D4B-F8C83EE0B7E9}">
      <dsp:nvSpPr>
        <dsp:cNvPr id="0" name=""/>
        <dsp:cNvSpPr/>
      </dsp:nvSpPr>
      <dsp:spPr>
        <a:xfrm>
          <a:off x="2576419" y="0"/>
          <a:ext cx="5238936" cy="33115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s-CO" sz="2400" b="1" kern="1200" dirty="0" smtClean="0">
              <a:solidFill>
                <a:srgbClr val="002060"/>
              </a:solidFill>
              <a:latin typeface="Arial Narrow" panose="020B0606020202030204" pitchFamily="34" charset="0"/>
            </a:rPr>
            <a:t>Las escuelas como comunidades profesionales de aprendizaje efectivas</a:t>
          </a:r>
          <a:endParaRPr lang="es-CO" sz="2400" b="1" kern="1200" dirty="0">
            <a:solidFill>
              <a:srgbClr val="002060"/>
            </a:solidFill>
            <a:latin typeface="Arial Narrow" panose="020B0606020202030204" pitchFamily="34" charset="0"/>
          </a:endParaRPr>
        </a:p>
      </dsp:txBody>
      <dsp:txXfrm>
        <a:off x="2576419" y="0"/>
        <a:ext cx="5238936" cy="993457"/>
      </dsp:txXfrm>
    </dsp:sp>
    <dsp:sp modelId="{AB41010E-F2B1-4E4A-BDCB-B0522590D2B9}">
      <dsp:nvSpPr>
        <dsp:cNvPr id="0" name=""/>
        <dsp:cNvSpPr/>
      </dsp:nvSpPr>
      <dsp:spPr>
        <a:xfrm>
          <a:off x="3012997" y="994815"/>
          <a:ext cx="4365780" cy="218289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r>
            <a:rPr lang="es-CO" sz="2200" b="1" kern="1200" dirty="0" smtClean="0">
              <a:solidFill>
                <a:srgbClr val="002060"/>
              </a:solidFill>
              <a:latin typeface="Arial Narrow" panose="020B0606020202030204" pitchFamily="34" charset="0"/>
            </a:rPr>
            <a:t>El liderazgo docente no puede prosperar sino en el seno de un centro escolar que funciona como una comunidad profesional de aprendizaje, potenciada por un liderazgo </a:t>
          </a:r>
          <a:r>
            <a:rPr lang="es-CO" sz="2200" b="1" kern="1200" dirty="0" smtClean="0">
              <a:solidFill>
                <a:srgbClr val="002060"/>
              </a:solidFill>
              <a:latin typeface="Arial Narrow" panose="020B0606020202030204" pitchFamily="34" charset="0"/>
            </a:rPr>
            <a:t>educativo sostenible y  </a:t>
          </a:r>
          <a:r>
            <a:rPr lang="es-CO" sz="2200" b="1" kern="1200" dirty="0" smtClean="0">
              <a:solidFill>
                <a:srgbClr val="002060"/>
              </a:solidFill>
              <a:latin typeface="Arial Narrow" panose="020B0606020202030204" pitchFamily="34" charset="0"/>
            </a:rPr>
            <a:t>compartido </a:t>
          </a:r>
          <a:r>
            <a:rPr lang="es-CO" sz="2200" b="1" kern="1200" dirty="0" smtClean="0">
              <a:solidFill>
                <a:srgbClr val="002060"/>
              </a:solidFill>
              <a:latin typeface="Arial Narrow" panose="020B0606020202030204" pitchFamily="34" charset="0"/>
            </a:rPr>
            <a:t>.</a:t>
          </a:r>
          <a:endParaRPr lang="es-CO" sz="2200" b="1" kern="1200" dirty="0">
            <a:solidFill>
              <a:srgbClr val="002060"/>
            </a:solidFill>
            <a:latin typeface="Arial Narrow" panose="020B0606020202030204" pitchFamily="34" charset="0"/>
          </a:endParaRPr>
        </a:p>
      </dsp:txBody>
      <dsp:txXfrm>
        <a:off x="3076932" y="1058750"/>
        <a:ext cx="4237910" cy="2055020"/>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088CD-27A0-4253-8229-9F523C523520}">
      <dsp:nvSpPr>
        <dsp:cNvPr id="0" name=""/>
        <dsp:cNvSpPr/>
      </dsp:nvSpPr>
      <dsp:spPr>
        <a:xfrm rot="21300000">
          <a:off x="22803" y="1853782"/>
          <a:ext cx="10346167" cy="975013"/>
        </a:xfrm>
        <a:prstGeom prst="mathMinus">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A87B42-F4CC-4A0F-8753-9038592CF525}">
      <dsp:nvSpPr>
        <dsp:cNvPr id="0" name=""/>
        <dsp:cNvSpPr/>
      </dsp:nvSpPr>
      <dsp:spPr>
        <a:xfrm>
          <a:off x="1247013" y="234128"/>
          <a:ext cx="3117532" cy="1873031"/>
        </a:xfrm>
        <a:prstGeom prst="downArrow">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789B2B-4BE0-4B99-B168-9D3A66C09F18}">
      <dsp:nvSpPr>
        <dsp:cNvPr id="0" name=""/>
        <dsp:cNvSpPr/>
      </dsp:nvSpPr>
      <dsp:spPr>
        <a:xfrm>
          <a:off x="5507640" y="0"/>
          <a:ext cx="3325368" cy="1966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s-CO" sz="1700" b="1" kern="1200" dirty="0" smtClean="0">
              <a:solidFill>
                <a:srgbClr val="002060"/>
              </a:solidFill>
              <a:latin typeface="Arial Narrow" panose="020B0606020202030204" pitchFamily="34" charset="0"/>
            </a:rPr>
            <a:t>El liderazgo colaborativo  es el resultado de un proceso en que se ha construido un sentido de comunidad, con misiones y propósitos compartidos, lo que supone la implicación, la iniciativa y la cooperación del personal. </a:t>
          </a:r>
          <a:endParaRPr lang="es-CO" sz="1700" b="1" kern="1200" dirty="0">
            <a:solidFill>
              <a:srgbClr val="002060"/>
            </a:solidFill>
            <a:latin typeface="Arial Narrow" panose="020B0606020202030204" pitchFamily="34" charset="0"/>
          </a:endParaRPr>
        </a:p>
      </dsp:txBody>
      <dsp:txXfrm>
        <a:off x="5507640" y="0"/>
        <a:ext cx="3325368" cy="1966683"/>
      </dsp:txXfrm>
    </dsp:sp>
    <dsp:sp modelId="{CBC79BF8-BF0C-41B6-8970-516AD840F4BF}">
      <dsp:nvSpPr>
        <dsp:cNvPr id="0" name=""/>
        <dsp:cNvSpPr/>
      </dsp:nvSpPr>
      <dsp:spPr>
        <a:xfrm>
          <a:off x="6027229" y="2575418"/>
          <a:ext cx="3117532" cy="1873031"/>
        </a:xfrm>
        <a:prstGeom prst="upArrow">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0FA4F6-B0CA-43ED-97FB-CCEC81732DFB}">
      <dsp:nvSpPr>
        <dsp:cNvPr id="0" name=""/>
        <dsp:cNvSpPr/>
      </dsp:nvSpPr>
      <dsp:spPr>
        <a:xfrm>
          <a:off x="1558766" y="2715895"/>
          <a:ext cx="3325368" cy="1966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s-CO" sz="1700" b="1" kern="1200" dirty="0" smtClean="0">
              <a:solidFill>
                <a:srgbClr val="002060"/>
              </a:solidFill>
              <a:latin typeface="Arial Narrow" panose="020B0606020202030204" pitchFamily="34" charset="0"/>
            </a:rPr>
            <a:t>Los líderes formales se preocupan, en estos casos, de desarrollar la propia capacidad de liderazgo de los demás, estimulando su propio talento y motivación.</a:t>
          </a:r>
          <a:endParaRPr lang="es-CO" sz="1700" b="1" kern="1200" dirty="0">
            <a:solidFill>
              <a:srgbClr val="002060"/>
            </a:solidFill>
            <a:latin typeface="Arial Narrow" panose="020B0606020202030204" pitchFamily="34" charset="0"/>
          </a:endParaRPr>
        </a:p>
      </dsp:txBody>
      <dsp:txXfrm>
        <a:off x="1558766" y="2715895"/>
        <a:ext cx="3325368" cy="1966683"/>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E47DD-8DA8-4EC4-A934-6546651650A0}">
      <dsp:nvSpPr>
        <dsp:cNvPr id="0" name=""/>
        <dsp:cNvSpPr/>
      </dsp:nvSpPr>
      <dsp:spPr>
        <a:xfrm>
          <a:off x="4189803" y="823566"/>
          <a:ext cx="2118486" cy="141232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baseline="0" dirty="0" smtClean="0">
              <a:solidFill>
                <a:srgbClr val="002060"/>
              </a:solidFill>
            </a:rPr>
            <a:t>El liderazgo educativo se construye en… </a:t>
          </a:r>
          <a:endParaRPr lang="es-CO" sz="2000" kern="1200" dirty="0">
            <a:solidFill>
              <a:srgbClr val="002060"/>
            </a:solidFill>
          </a:endParaRPr>
        </a:p>
      </dsp:txBody>
      <dsp:txXfrm>
        <a:off x="4231169" y="864932"/>
        <a:ext cx="2035754" cy="1329592"/>
      </dsp:txXfrm>
    </dsp:sp>
    <dsp:sp modelId="{F66B4592-E3B2-4839-A4A9-FAA9EDD14AC5}">
      <dsp:nvSpPr>
        <dsp:cNvPr id="0" name=""/>
        <dsp:cNvSpPr/>
      </dsp:nvSpPr>
      <dsp:spPr>
        <a:xfrm>
          <a:off x="1064951" y="2235890"/>
          <a:ext cx="4184095" cy="603542"/>
        </a:xfrm>
        <a:custGeom>
          <a:avLst/>
          <a:gdLst/>
          <a:ahLst/>
          <a:cxnLst/>
          <a:rect l="0" t="0" r="0" b="0"/>
          <a:pathLst>
            <a:path>
              <a:moveTo>
                <a:pt x="4184095" y="0"/>
              </a:moveTo>
              <a:lnTo>
                <a:pt x="4184095" y="301771"/>
              </a:lnTo>
              <a:lnTo>
                <a:pt x="0" y="301771"/>
              </a:lnTo>
              <a:lnTo>
                <a:pt x="0" y="603542"/>
              </a:lnTo>
            </a:path>
          </a:pathLst>
        </a:custGeom>
        <a:noFill/>
        <a:ln w="1905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569BA8C-761E-4124-81B1-BAD5569FE87D}">
      <dsp:nvSpPr>
        <dsp:cNvPr id="0" name=""/>
        <dsp:cNvSpPr/>
      </dsp:nvSpPr>
      <dsp:spPr>
        <a:xfrm>
          <a:off x="5708" y="2839433"/>
          <a:ext cx="2118486" cy="141232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baseline="0" dirty="0" smtClean="0">
              <a:solidFill>
                <a:srgbClr val="002060"/>
              </a:solidFill>
            </a:rPr>
            <a:t>La interacción del sentido pedagógico con la innovación</a:t>
          </a:r>
          <a:endParaRPr lang="es-CO" sz="2000" kern="1200" dirty="0">
            <a:solidFill>
              <a:srgbClr val="002060"/>
            </a:solidFill>
          </a:endParaRPr>
        </a:p>
      </dsp:txBody>
      <dsp:txXfrm>
        <a:off x="47074" y="2880799"/>
        <a:ext cx="2035754" cy="1329592"/>
      </dsp:txXfrm>
    </dsp:sp>
    <dsp:sp modelId="{8D189CB7-666C-4A23-9805-55CFF6E0B4EB}">
      <dsp:nvSpPr>
        <dsp:cNvPr id="0" name=""/>
        <dsp:cNvSpPr/>
      </dsp:nvSpPr>
      <dsp:spPr>
        <a:xfrm>
          <a:off x="3818983" y="2235890"/>
          <a:ext cx="1430063" cy="603542"/>
        </a:xfrm>
        <a:custGeom>
          <a:avLst/>
          <a:gdLst/>
          <a:ahLst/>
          <a:cxnLst/>
          <a:rect l="0" t="0" r="0" b="0"/>
          <a:pathLst>
            <a:path>
              <a:moveTo>
                <a:pt x="1430063" y="0"/>
              </a:moveTo>
              <a:lnTo>
                <a:pt x="1430063" y="301771"/>
              </a:lnTo>
              <a:lnTo>
                <a:pt x="0" y="301771"/>
              </a:lnTo>
              <a:lnTo>
                <a:pt x="0" y="603542"/>
              </a:lnTo>
            </a:path>
          </a:pathLst>
        </a:custGeom>
        <a:noFill/>
        <a:ln w="1905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C258FC70-BD2F-4163-9AB6-38131A25D708}">
      <dsp:nvSpPr>
        <dsp:cNvPr id="0" name=""/>
        <dsp:cNvSpPr/>
      </dsp:nvSpPr>
      <dsp:spPr>
        <a:xfrm>
          <a:off x="2759740" y="2839433"/>
          <a:ext cx="2118486" cy="141232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baseline="0" dirty="0" smtClean="0">
              <a:solidFill>
                <a:srgbClr val="002060"/>
              </a:solidFill>
            </a:rPr>
            <a:t>[a creatividad de sus líderes</a:t>
          </a:r>
          <a:endParaRPr lang="es-CO" sz="2000" kern="1200" dirty="0">
            <a:solidFill>
              <a:srgbClr val="002060"/>
            </a:solidFill>
          </a:endParaRPr>
        </a:p>
      </dsp:txBody>
      <dsp:txXfrm>
        <a:off x="2801106" y="2880799"/>
        <a:ext cx="2035754" cy="1329592"/>
      </dsp:txXfrm>
    </dsp:sp>
    <dsp:sp modelId="{BECEC44F-BE77-4A24-A430-4F4804FE08D3}">
      <dsp:nvSpPr>
        <dsp:cNvPr id="0" name=""/>
        <dsp:cNvSpPr/>
      </dsp:nvSpPr>
      <dsp:spPr>
        <a:xfrm>
          <a:off x="5249046" y="2235890"/>
          <a:ext cx="1323969" cy="603542"/>
        </a:xfrm>
        <a:custGeom>
          <a:avLst/>
          <a:gdLst/>
          <a:ahLst/>
          <a:cxnLst/>
          <a:rect l="0" t="0" r="0" b="0"/>
          <a:pathLst>
            <a:path>
              <a:moveTo>
                <a:pt x="0" y="0"/>
              </a:moveTo>
              <a:lnTo>
                <a:pt x="0" y="301771"/>
              </a:lnTo>
              <a:lnTo>
                <a:pt x="1323969" y="301771"/>
              </a:lnTo>
              <a:lnTo>
                <a:pt x="1323969" y="603542"/>
              </a:lnTo>
            </a:path>
          </a:pathLst>
        </a:custGeom>
        <a:noFill/>
        <a:ln w="1905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A50BBA4-6A04-48B5-92C6-253FFDA5E099}">
      <dsp:nvSpPr>
        <dsp:cNvPr id="0" name=""/>
        <dsp:cNvSpPr/>
      </dsp:nvSpPr>
      <dsp:spPr>
        <a:xfrm>
          <a:off x="5513772" y="2839433"/>
          <a:ext cx="2118486" cy="141232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baseline="0" dirty="0" smtClean="0">
              <a:solidFill>
                <a:srgbClr val="002060"/>
              </a:solidFill>
            </a:rPr>
            <a:t>La cohesión entre la visión de futuro de la organización </a:t>
          </a:r>
          <a:endParaRPr lang="es-CO" sz="2000" kern="1200" dirty="0">
            <a:solidFill>
              <a:srgbClr val="002060"/>
            </a:solidFill>
          </a:endParaRPr>
        </a:p>
      </dsp:txBody>
      <dsp:txXfrm>
        <a:off x="5555138" y="2880799"/>
        <a:ext cx="2035754" cy="1329592"/>
      </dsp:txXfrm>
    </dsp:sp>
    <dsp:sp modelId="{DA87E619-95A8-40E9-8F2F-F590A3E6583F}">
      <dsp:nvSpPr>
        <dsp:cNvPr id="0" name=""/>
        <dsp:cNvSpPr/>
      </dsp:nvSpPr>
      <dsp:spPr>
        <a:xfrm>
          <a:off x="5249046" y="2235890"/>
          <a:ext cx="4078001" cy="603542"/>
        </a:xfrm>
        <a:custGeom>
          <a:avLst/>
          <a:gdLst/>
          <a:ahLst/>
          <a:cxnLst/>
          <a:rect l="0" t="0" r="0" b="0"/>
          <a:pathLst>
            <a:path>
              <a:moveTo>
                <a:pt x="0" y="0"/>
              </a:moveTo>
              <a:lnTo>
                <a:pt x="0" y="301771"/>
              </a:lnTo>
              <a:lnTo>
                <a:pt x="4078001" y="301771"/>
              </a:lnTo>
              <a:lnTo>
                <a:pt x="4078001" y="603542"/>
              </a:lnTo>
            </a:path>
          </a:pathLst>
        </a:custGeom>
        <a:noFill/>
        <a:ln w="1905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3C305FA-9C59-4AC9-9F11-62348432CAD0}">
      <dsp:nvSpPr>
        <dsp:cNvPr id="0" name=""/>
        <dsp:cNvSpPr/>
      </dsp:nvSpPr>
      <dsp:spPr>
        <a:xfrm>
          <a:off x="8267805" y="2839433"/>
          <a:ext cx="2118486" cy="141232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baseline="0" dirty="0" smtClean="0">
              <a:solidFill>
                <a:srgbClr val="002060"/>
              </a:solidFill>
            </a:rPr>
            <a:t>El desarrollo humano de las personas que la componen.</a:t>
          </a:r>
          <a:endParaRPr lang="es-CO" sz="2000" kern="1200" dirty="0">
            <a:solidFill>
              <a:srgbClr val="002060"/>
            </a:solidFill>
          </a:endParaRPr>
        </a:p>
      </dsp:txBody>
      <dsp:txXfrm>
        <a:off x="8309171" y="2880799"/>
        <a:ext cx="2035754" cy="132959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B8A87-1B42-4DF6-9C90-B134357A4D97}">
      <dsp:nvSpPr>
        <dsp:cNvPr id="0" name=""/>
        <dsp:cNvSpPr/>
      </dsp:nvSpPr>
      <dsp:spPr>
        <a:xfrm>
          <a:off x="3908975" y="1530"/>
          <a:ext cx="5072392" cy="2294161"/>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kern="1200" baseline="0" dirty="0" smtClean="0">
              <a:solidFill>
                <a:srgbClr val="002060"/>
              </a:solidFill>
              <a:latin typeface="Arial Narrow" panose="020B0606020202030204" pitchFamily="34" charset="0"/>
            </a:rPr>
            <a:t>La sostenibilidad es fuente del desarrollo educativo, en cuanto a los factores que influyen en la formación, como es lo social, económico y ambiental, mediado por la ética, con relación a los principios y valores.</a:t>
          </a:r>
          <a:endParaRPr lang="es-CO" sz="2500" b="1" kern="1200" dirty="0">
            <a:solidFill>
              <a:srgbClr val="002060"/>
            </a:solidFill>
            <a:latin typeface="Arial Narrow" panose="020B0606020202030204" pitchFamily="34" charset="0"/>
          </a:endParaRPr>
        </a:p>
      </dsp:txBody>
      <dsp:txXfrm>
        <a:off x="3908975" y="1530"/>
        <a:ext cx="5072392" cy="2294161"/>
      </dsp:txXfrm>
    </dsp:sp>
    <dsp:sp modelId="{521A1C85-C87A-4D8F-9FF5-34154A38DD50}">
      <dsp:nvSpPr>
        <dsp:cNvPr id="0" name=""/>
        <dsp:cNvSpPr/>
      </dsp:nvSpPr>
      <dsp:spPr>
        <a:xfrm>
          <a:off x="1410632" y="1530"/>
          <a:ext cx="2271220" cy="2294161"/>
        </a:xfrm>
        <a:prstGeom prst="rect">
          <a:avLst/>
        </a:prstGeom>
        <a:blipFill rotWithShape="1">
          <a:blip xmlns:r="http://schemas.openxmlformats.org/officeDocument/2006/relationships" r:embed="rId1"/>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F4D780-B2D3-408C-B865-454398F9790D}">
      <dsp:nvSpPr>
        <dsp:cNvPr id="0" name=""/>
        <dsp:cNvSpPr/>
      </dsp:nvSpPr>
      <dsp:spPr>
        <a:xfrm>
          <a:off x="1410632" y="2674228"/>
          <a:ext cx="5072392" cy="2294161"/>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kern="1200" baseline="0" dirty="0" smtClean="0">
              <a:solidFill>
                <a:srgbClr val="002060"/>
              </a:solidFill>
              <a:latin typeface="Arial Narrow" panose="020B0606020202030204" pitchFamily="34" charset="0"/>
            </a:rPr>
            <a:t> El liderazgo educativo en el sentido de lo humano, trasciende a lo profesional y genera cultura de la innovación y la creatividad.</a:t>
          </a:r>
          <a:endParaRPr lang="es-CO" sz="2500" b="1" kern="1200" dirty="0">
            <a:solidFill>
              <a:srgbClr val="002060"/>
            </a:solidFill>
            <a:latin typeface="Arial Narrow" panose="020B0606020202030204" pitchFamily="34" charset="0"/>
          </a:endParaRPr>
        </a:p>
      </dsp:txBody>
      <dsp:txXfrm>
        <a:off x="1410632" y="2674228"/>
        <a:ext cx="5072392" cy="2294161"/>
      </dsp:txXfrm>
    </dsp:sp>
    <dsp:sp modelId="{7B77A8C3-D853-4096-B7D1-819F3A0F39AE}">
      <dsp:nvSpPr>
        <dsp:cNvPr id="0" name=""/>
        <dsp:cNvSpPr/>
      </dsp:nvSpPr>
      <dsp:spPr>
        <a:xfrm>
          <a:off x="6710146" y="2674228"/>
          <a:ext cx="2271220" cy="2294161"/>
        </a:xfrm>
        <a:prstGeom prst="rect">
          <a:avLst/>
        </a:prstGeom>
        <a:blipFill rotWithShape="1">
          <a:blip xmlns:r="http://schemas.openxmlformats.org/officeDocument/2006/relationships" r:embed="rId2"/>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8.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2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7.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9.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es-ES" dirty="0">
              <a:solidFill>
                <a:schemeClr val="tx2"/>
              </a:solidFill>
            </a:endParaRPr>
          </a:p>
        </p:txBody>
      </p:sp>
      <p:sp>
        <p:nvSpPr>
          <p:cNvPr id="3" name="Marcador de posición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5DD6FA3E-F0AA-4174-B4A2-E5A74C55C518}" type="datetime1">
              <a:rPr lang="es-ES" smtClean="0">
                <a:solidFill>
                  <a:schemeClr val="tx2"/>
                </a:solidFill>
              </a:rPr>
              <a:pPr algn="r" rtl="0"/>
              <a:t>09/06/2019</a:t>
            </a:fld>
            <a:endParaRPr lang="es-ES" dirty="0">
              <a:solidFill>
                <a:schemeClr val="tx2"/>
              </a:solidFill>
            </a:endParaRPr>
          </a:p>
        </p:txBody>
      </p:sp>
      <p:sp>
        <p:nvSpPr>
          <p:cNvPr id="4" name="Marcador de posición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es-ES" dirty="0">
              <a:solidFill>
                <a:schemeClr val="tx2"/>
              </a:solidFill>
            </a:endParaRPr>
          </a:p>
        </p:txBody>
      </p:sp>
      <p:sp>
        <p:nvSpPr>
          <p:cNvPr id="5" name="Marcador de posición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CFD77566-CD65-4859-9FA1-43956DC85B8C}" type="slidenum">
              <a:rPr lang="es-ES">
                <a:solidFill>
                  <a:schemeClr val="tx2"/>
                </a:solidFill>
              </a:rPr>
              <a:pPr algn="r" rtl="0"/>
              <a:t>‹Nº›</a:t>
            </a:fld>
            <a:endParaRPr lang="es-ES"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solidFill>
                  <a:schemeClr val="tx2"/>
                </a:solidFill>
              </a:defRPr>
            </a:lvl1pPr>
          </a:lstStyle>
          <a:p>
            <a:pPr rtl="0"/>
            <a:endParaRPr lang="es-ES" noProof="0" dirty="0"/>
          </a:p>
        </p:txBody>
      </p:sp>
      <p:sp>
        <p:nvSpPr>
          <p:cNvPr id="3" name="Marcador de posición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solidFill>
                  <a:schemeClr val="tx2"/>
                </a:solidFill>
              </a:defRPr>
            </a:lvl1pPr>
          </a:lstStyle>
          <a:p>
            <a:fld id="{E142CE8E-1509-4367-B318-56C7A1E910B6}" type="datetime1">
              <a:rPr lang="es-ES" smtClean="0"/>
              <a:pPr/>
              <a:t>09/06/2019</a:t>
            </a:fld>
            <a:endParaRPr lang="es-ES" dirty="0"/>
          </a:p>
        </p:txBody>
      </p:sp>
      <p:sp>
        <p:nvSpPr>
          <p:cNvPr id="4" name="Marcador de posición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dirty="0"/>
              <a:t>Haga clic para modificar el estilo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osición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solidFill>
                  <a:schemeClr val="tx2"/>
                </a:solidFill>
              </a:defRPr>
            </a:lvl1pPr>
          </a:lstStyle>
          <a:p>
            <a:pPr rtl="0"/>
            <a:endParaRPr lang="es-ES" noProof="0" dirty="0"/>
          </a:p>
        </p:txBody>
      </p:sp>
      <p:sp>
        <p:nvSpPr>
          <p:cNvPr id="7" name="Marcador de posición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solidFill>
                  <a:schemeClr val="tx2"/>
                </a:solidFill>
              </a:defRPr>
            </a:lvl1pPr>
          </a:lstStyle>
          <a:p>
            <a:fld id="{B8796F01-7154-41E0-B48B-A6921757531A}" type="slidenum">
              <a:rPr lang="es-ES" smtClean="0"/>
              <a:pPr/>
              <a:t>‹Nº›</a:t>
            </a:fld>
            <a:endParaRPr lang="es-ES"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useBgFill="1">
        <p:nvSpPr>
          <p:cNvPr id="12" name="Freeform 11"/>
          <p:cNvSpPr/>
          <p:nvPr/>
        </p:nvSpPr>
        <p:spPr>
          <a:xfrm>
            <a:off x="-15871" y="1"/>
            <a:ext cx="11680767"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8"/>
            <a:ext cx="1132630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1" y="1"/>
            <a:ext cx="8717308"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758" y="293317"/>
            <a:ext cx="1136415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0969" y="662656"/>
            <a:ext cx="9752647" cy="2766528"/>
          </a:xfrm>
        </p:spPr>
        <p:txBody>
          <a:bodyPr anchor="b">
            <a:normAutofit/>
          </a:bodyPr>
          <a:lstStyle>
            <a:lvl1pPr algn="r">
              <a:defRPr sz="7998"/>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21420000">
            <a:off x="982806" y="3505210"/>
            <a:ext cx="9752647" cy="550333"/>
          </a:xfrm>
        </p:spPr>
        <p:txBody>
          <a:bodyPr anchor="t">
            <a:noAutofit/>
          </a:bodyPr>
          <a:lstStyle>
            <a:lvl1pPr marL="0" indent="0" algn="r">
              <a:buNone/>
              <a:defRPr sz="2799">
                <a:solidFill>
                  <a:schemeClr val="bg1">
                    <a:lumMod val="50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rot="21420000">
            <a:off x="4947253" y="4578463"/>
            <a:ext cx="6142053" cy="1163112"/>
          </a:xfrm>
        </p:spPr>
        <p:txBody>
          <a:bodyPr/>
          <a:lstStyle>
            <a:lvl1pPr algn="ctr">
              <a:defRPr sz="5398">
                <a:solidFill>
                  <a:schemeClr val="accent1">
                    <a:lumMod val="50000"/>
                  </a:schemeClr>
                </a:solidFill>
              </a:defRPr>
            </a:lvl1pPr>
          </a:lstStyle>
          <a:p>
            <a:fld id="{48A87A34-81AB-432B-8DAE-1953F412C126}" type="datetimeFigureOut">
              <a:rPr lang="en-US" smtClean="0"/>
              <a:t>6/9/2019</a:t>
            </a:fld>
            <a:endParaRPr lang="en-US" dirty="0"/>
          </a:p>
        </p:txBody>
      </p:sp>
      <p:sp>
        <p:nvSpPr>
          <p:cNvPr id="5" name="Footer Placeholder 4"/>
          <p:cNvSpPr>
            <a:spLocks noGrp="1"/>
          </p:cNvSpPr>
          <p:nvPr>
            <p:ph type="ftr" sz="quarter" idx="11"/>
          </p:nvPr>
        </p:nvSpPr>
        <p:spPr>
          <a:xfrm rot="21420000">
            <a:off x="-5558" y="4883024"/>
            <a:ext cx="4046185" cy="1195538"/>
          </a:xfrm>
        </p:spPr>
        <p:txBody>
          <a:bodyPr vert="horz" lIns="91440" tIns="45720" rIns="91440" bIns="45720" rtlCol="0" anchor="ctr"/>
          <a:lstStyle>
            <a:lvl1pPr algn="r">
              <a:defRPr lang="en-US" sz="5398" dirty="0"/>
            </a:lvl1pPr>
          </a:lstStyle>
          <a:p>
            <a:endParaRPr lang="en-US" dirty="0"/>
          </a:p>
        </p:txBody>
      </p:sp>
      <p:sp>
        <p:nvSpPr>
          <p:cNvPr id="6" name="Slide Number Placeholder 5"/>
          <p:cNvSpPr>
            <a:spLocks noGrp="1"/>
          </p:cNvSpPr>
          <p:nvPr>
            <p:ph type="sldNum" sz="quarter" idx="12"/>
          </p:nvPr>
        </p:nvSpPr>
        <p:spPr>
          <a:xfrm rot="21420000">
            <a:off x="9849192" y="3832648"/>
            <a:ext cx="906950" cy="498470"/>
          </a:xfrm>
        </p:spPr>
        <p:txBody>
          <a:bodyPr/>
          <a:lstStyle>
            <a:lvl1pPr>
              <a:defRPr sz="2399">
                <a:solidFill>
                  <a:schemeClr val="tx1">
                    <a:lumMod val="75000"/>
                    <a:lumOff val="25000"/>
                  </a:schemeClr>
                </a:solidFill>
              </a:defRPr>
            </a:lvl1pPr>
          </a:lstStyle>
          <a:p>
            <a:fld id="{6D22F896-40B5-4ADD-8801-0D06FADFA095}" type="slidenum">
              <a:rPr lang="en-US" smtClean="0"/>
              <a:t>‹Nº›</a:t>
            </a:fld>
            <a:endParaRPr lang="en-US" dirty="0"/>
          </a:p>
        </p:txBody>
      </p:sp>
      <p:sp>
        <p:nvSpPr>
          <p:cNvPr id="25" name="5-Point Star 24"/>
          <p:cNvSpPr/>
          <p:nvPr/>
        </p:nvSpPr>
        <p:spPr>
          <a:xfrm rot="21420000">
            <a:off x="4220286" y="5111356"/>
            <a:ext cx="515252"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3549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685622" y="2063396"/>
            <a:ext cx="10392000" cy="331118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6F3C807-97E5-4EB1-B67A-316AEC28F394}" type="datetime1">
              <a:rPr lang="es-ES" smtClean="0"/>
              <a:pPr/>
              <a:t>09/06/2019</a:t>
            </a:fld>
            <a:endParaRPr lang="es-ES" dirty="0"/>
          </a:p>
        </p:txBody>
      </p:sp>
      <p:sp>
        <p:nvSpPr>
          <p:cNvPr id="5" name="Footer Placeholder 4"/>
          <p:cNvSpPr>
            <a:spLocks noGrp="1"/>
          </p:cNvSpPr>
          <p:nvPr>
            <p:ph type="ftr" sz="quarter" idx="11"/>
          </p:nvPr>
        </p:nvSpPr>
        <p:spPr/>
        <p:txBody>
          <a:bodyPr/>
          <a:lstStyle/>
          <a:p>
            <a:pPr rtl="0"/>
            <a:endParaRPr lang="es-ES" noProof="0" dirty="0"/>
          </a:p>
        </p:txBody>
      </p:sp>
      <p:sp>
        <p:nvSpPr>
          <p:cNvPr id="6" name="Slide Number Placeholder 5"/>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12892601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623" y="685801"/>
            <a:ext cx="10392000" cy="3193487"/>
          </a:xfrm>
        </p:spPr>
        <p:txBody>
          <a:bodyPr anchor="b">
            <a:normAutofit/>
          </a:bodyPr>
          <a:lstStyle>
            <a:lvl1pPr algn="l">
              <a:defRPr sz="5398"/>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623" y="3742267"/>
            <a:ext cx="10392000" cy="1639614"/>
          </a:xfrm>
        </p:spPr>
        <p:txBody>
          <a:bodyPr anchor="t">
            <a:normAutofit/>
          </a:bodyPr>
          <a:lstStyle>
            <a:lvl1pPr marL="0" indent="0" algn="l">
              <a:buNone/>
              <a:defRPr sz="1999">
                <a:solidFill>
                  <a:schemeClr val="bg1">
                    <a:lumMod val="50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6/9/2019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74170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4" name="Title 1"/>
          <p:cNvSpPr>
            <a:spLocks noGrp="1"/>
          </p:cNvSpPr>
          <p:nvPr>
            <p:ph type="title"/>
          </p:nvPr>
        </p:nvSpPr>
        <p:spPr>
          <a:xfrm>
            <a:off x="685623" y="685800"/>
            <a:ext cx="10394174" cy="1158140"/>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685621" y="2063396"/>
            <a:ext cx="5087389" cy="3311189"/>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5992410" y="2063396"/>
            <a:ext cx="5085213" cy="3311189"/>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91690F1-80DA-4D8B-B458-8D4BD410131D}"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pPr rtl="0"/>
            <a:fld id="{EB37DED6-D4C7-42EE-AB49-D2E39E64FDE4}" type="slidenum">
              <a:rPr lang="es-ES" noProof="0" smtClean="0"/>
              <a:t>‹Nº›</a:t>
            </a:fld>
            <a:endParaRPr lang="es-ES" noProof="0" dirty="0"/>
          </a:p>
        </p:txBody>
      </p:sp>
    </p:spTree>
    <p:extLst>
      <p:ext uri="{BB962C8B-B14F-4D97-AF65-F5344CB8AC3E}">
        <p14:creationId xmlns:p14="http://schemas.microsoft.com/office/powerpoint/2010/main" val="127618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Title 1"/>
          <p:cNvSpPr>
            <a:spLocks noGrp="1"/>
          </p:cNvSpPr>
          <p:nvPr>
            <p:ph type="title"/>
          </p:nvPr>
        </p:nvSpPr>
        <p:spPr>
          <a:xfrm>
            <a:off x="685623" y="685800"/>
            <a:ext cx="10392000" cy="115814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8117" y="2063396"/>
            <a:ext cx="4854893" cy="679994"/>
          </a:xfrm>
        </p:spPr>
        <p:txBody>
          <a:bodyPr anchor="b">
            <a:noAutofit/>
          </a:bodyPr>
          <a:lstStyle>
            <a:lvl1pPr marL="0" indent="0">
              <a:lnSpc>
                <a:spcPct val="90000"/>
              </a:lnSpc>
              <a:buNone/>
              <a:defRPr sz="25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685623" y="2861733"/>
            <a:ext cx="5087387" cy="2512852"/>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6572" y="2063396"/>
            <a:ext cx="4863224" cy="679994"/>
          </a:xfrm>
        </p:spPr>
        <p:txBody>
          <a:bodyPr anchor="b">
            <a:noAutofit/>
          </a:bodyPr>
          <a:lstStyle>
            <a:lvl1pPr marL="0" indent="0">
              <a:lnSpc>
                <a:spcPct val="90000"/>
              </a:lnSpc>
              <a:buNone/>
              <a:defRPr sz="25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5992408" y="2861733"/>
            <a:ext cx="5087388" cy="2512852"/>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A778C7E-2806-4739-BD8D-319D61955722}" type="datetime1">
              <a:rPr lang="es-ES" smtClean="0"/>
              <a:pPr/>
              <a:t>09/06/2019</a:t>
            </a:fld>
            <a:endParaRPr lang="es-ES" dirty="0"/>
          </a:p>
        </p:txBody>
      </p:sp>
      <p:sp>
        <p:nvSpPr>
          <p:cNvPr id="8" name="Footer Placeholder 7"/>
          <p:cNvSpPr>
            <a:spLocks noGrp="1"/>
          </p:cNvSpPr>
          <p:nvPr>
            <p:ph type="ftr" sz="quarter" idx="11"/>
          </p:nvPr>
        </p:nvSpPr>
        <p:spPr/>
        <p:txBody>
          <a:bodyPr/>
          <a:lstStyle/>
          <a:p>
            <a:pPr rtl="0"/>
            <a:endParaRPr lang="es-ES" noProof="0" dirty="0"/>
          </a:p>
        </p:txBody>
      </p:sp>
      <p:sp>
        <p:nvSpPr>
          <p:cNvPr id="9" name="Slide Number Placeholder 8"/>
          <p:cNvSpPr>
            <a:spLocks noGrp="1"/>
          </p:cNvSpPr>
          <p:nvPr>
            <p:ph type="sldNum" sz="quarter" idx="12"/>
          </p:nvPr>
        </p:nvSpPr>
        <p:spPr/>
        <p:txBody>
          <a:bodyPr/>
          <a:lstStyle/>
          <a:p>
            <a:pPr rtl="0"/>
            <a:fld id="{EB37DED6-D4C7-42EE-AB49-D2E39E64FDE4}" type="slidenum">
              <a:rPr lang="es-ES" noProof="0" smtClean="0"/>
              <a:t>‹Nº›</a:t>
            </a:fld>
            <a:endParaRPr lang="es-ES" noProof="0" dirty="0"/>
          </a:p>
        </p:txBody>
      </p:sp>
    </p:spTree>
    <p:extLst>
      <p:ext uri="{BB962C8B-B14F-4D97-AF65-F5344CB8AC3E}">
        <p14:creationId xmlns:p14="http://schemas.microsoft.com/office/powerpoint/2010/main" val="205750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08437A7-884C-4343-A93E-6370C2487814}" type="datetime1">
              <a:rPr lang="es-ES" smtClean="0"/>
              <a:pPr/>
              <a:t>09/06/2019</a:t>
            </a:fld>
            <a:endParaRPr lang="es-ES" dirty="0"/>
          </a:p>
        </p:txBody>
      </p:sp>
      <p:sp>
        <p:nvSpPr>
          <p:cNvPr id="4" name="Footer Placeholder 3"/>
          <p:cNvSpPr>
            <a:spLocks noGrp="1"/>
          </p:cNvSpPr>
          <p:nvPr>
            <p:ph type="ftr" sz="quarter" idx="11"/>
          </p:nvPr>
        </p:nvSpPr>
        <p:spPr/>
        <p:txBody>
          <a:bodyPr/>
          <a:lstStyle/>
          <a:p>
            <a:pPr rtl="0"/>
            <a:endParaRPr lang="es-ES" noProof="0" dirty="0"/>
          </a:p>
        </p:txBody>
      </p:sp>
      <p:sp>
        <p:nvSpPr>
          <p:cNvPr id="5" name="Slide Number Placeholder 4"/>
          <p:cNvSpPr>
            <a:spLocks noGrp="1"/>
          </p:cNvSpPr>
          <p:nvPr>
            <p:ph type="sldNum" sz="quarter" idx="12"/>
          </p:nvPr>
        </p:nvSpPr>
        <p:spPr/>
        <p:txBody>
          <a:bodyPr/>
          <a:lstStyle/>
          <a:p>
            <a:pPr rtl="0"/>
            <a:fld id="{EB37DED6-D4C7-42EE-AB49-D2E39E64FDE4}" type="slidenum">
              <a:rPr lang="es-ES" noProof="0" smtClean="0"/>
              <a:t>‹Nº›</a:t>
            </a:fld>
            <a:endParaRPr lang="es-ES" noProof="0" dirty="0"/>
          </a:p>
        </p:txBody>
      </p:sp>
    </p:spTree>
    <p:extLst>
      <p:ext uri="{BB962C8B-B14F-4D97-AF65-F5344CB8AC3E}">
        <p14:creationId xmlns:p14="http://schemas.microsoft.com/office/powerpoint/2010/main" val="301081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D79CC-2E17-4813-9B77-E03A744EFEA4}" type="datetime1">
              <a:rPr lang="es-ES" smtClean="0"/>
              <a:pPr/>
              <a:t>09/06/2019</a:t>
            </a:fld>
            <a:endParaRPr lang="es-ES" dirty="0"/>
          </a:p>
        </p:txBody>
      </p:sp>
      <p:sp>
        <p:nvSpPr>
          <p:cNvPr id="3" name="Footer Placeholder 2"/>
          <p:cNvSpPr>
            <a:spLocks noGrp="1"/>
          </p:cNvSpPr>
          <p:nvPr>
            <p:ph type="ftr" sz="quarter" idx="11"/>
          </p:nvPr>
        </p:nvSpPr>
        <p:spPr/>
        <p:txBody>
          <a:bodyPr/>
          <a:lstStyle/>
          <a:p>
            <a:pPr rtl="0"/>
            <a:endParaRPr lang="es-ES" noProof="0" dirty="0"/>
          </a:p>
        </p:txBody>
      </p:sp>
      <p:sp>
        <p:nvSpPr>
          <p:cNvPr id="4" name="Slide Number Placeholder 3"/>
          <p:cNvSpPr>
            <a:spLocks noGrp="1"/>
          </p:cNvSpPr>
          <p:nvPr>
            <p:ph type="sldNum" sz="quarter" idx="12"/>
          </p:nvPr>
        </p:nvSpPr>
        <p:spPr/>
        <p:txBody>
          <a:bodyPr/>
          <a:lstStyle/>
          <a:p>
            <a:pPr rtl="0"/>
            <a:fld id="{EB37DED6-D4C7-42EE-AB49-D2E39E64FDE4}" type="slidenum">
              <a:rPr lang="es-ES" noProof="0" smtClean="0"/>
              <a:t>‹Nº›</a:t>
            </a:fld>
            <a:endParaRPr lang="es-ES" noProof="0" dirty="0"/>
          </a:p>
        </p:txBody>
      </p:sp>
    </p:spTree>
    <p:extLst>
      <p:ext uri="{BB962C8B-B14F-4D97-AF65-F5344CB8AC3E}">
        <p14:creationId xmlns:p14="http://schemas.microsoft.com/office/powerpoint/2010/main" val="227215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93463" y="685800"/>
            <a:ext cx="4125785" cy="2023252"/>
          </a:xfrm>
        </p:spPr>
        <p:txBody>
          <a:bodyPr anchor="b">
            <a:normAutofit/>
          </a:bodyPr>
          <a:lstStyle>
            <a:lvl1pPr algn="ctr">
              <a:defRPr sz="3599"/>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44818" y="685801"/>
            <a:ext cx="6032804" cy="468878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93462" y="2709053"/>
            <a:ext cx="4125786" cy="2665533"/>
          </a:xfrm>
        </p:spPr>
        <p:txBody>
          <a:bodyPr anchor="t">
            <a:normAutofit/>
          </a:bodyPr>
          <a:lstStyle>
            <a:lvl1pPr marL="0" indent="0" algn="ctr">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4229622-6F3C-4902-9962-43BF7D6E67A7}"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pPr rtl="0"/>
            <a:fld id="{2DFBB78A-01B4-41F2-96B0-677A4A282832}" type="slidenum">
              <a:rPr lang="es-ES" noProof="0" smtClean="0"/>
              <a:t>‹Nº›</a:t>
            </a:fld>
            <a:endParaRPr lang="es-ES" noProof="0" dirty="0"/>
          </a:p>
        </p:txBody>
      </p:sp>
    </p:spTree>
    <p:extLst>
      <p:ext uri="{BB962C8B-B14F-4D97-AF65-F5344CB8AC3E}">
        <p14:creationId xmlns:p14="http://schemas.microsoft.com/office/powerpoint/2010/main" val="287118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621" y="685800"/>
            <a:ext cx="6343650" cy="2023252"/>
          </a:xfrm>
        </p:spPr>
        <p:txBody>
          <a:bodyPr anchor="b">
            <a:normAutofit/>
          </a:bodyPr>
          <a:lstStyle>
            <a:lvl1pPr algn="ctr">
              <a:defRPr sz="3599"/>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80413" y="1"/>
            <a:ext cx="3597209" cy="5071533"/>
          </a:xfrm>
          <a:ln w="57150" cmpd="thinThick">
            <a:solidFill>
              <a:schemeClr val="bg1">
                <a:lumMod val="50000"/>
              </a:schemeClr>
            </a:solidFill>
            <a:miter lim="800000"/>
          </a:ln>
        </p:spPr>
        <p:txBody>
          <a:bodyPr anchor="t"/>
          <a:lstStyle>
            <a:lvl1pPr marL="0" indent="0" algn="ctr">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623" y="2709053"/>
            <a:ext cx="6343649" cy="2362481"/>
          </a:xfrm>
        </p:spPr>
        <p:txBody>
          <a:bodyPr anchor="t">
            <a:normAutofit/>
          </a:bodyPr>
          <a:lstStyle>
            <a:lvl1pPr marL="0" indent="0" algn="ctr">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4F52E44-9152-44CF-BA11-17304D98E8E7}" type="datetime1">
              <a:rPr lang="es-ES" smtClean="0"/>
              <a:pPr/>
              <a:t>09/06/2019</a:t>
            </a:fld>
            <a:endParaRPr lang="es-E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rtl="0"/>
            <a:fld id="{2DFBB78A-01B4-41F2-96B0-677A4A282832}" type="slidenum">
              <a:rPr lang="es-ES" noProof="0" smtClean="0"/>
              <a:t>‹Nº›</a:t>
            </a:fld>
            <a:endParaRPr lang="es-ES" noProof="0" dirty="0"/>
          </a:p>
        </p:txBody>
      </p:sp>
    </p:spTree>
    <p:extLst>
      <p:ext uri="{BB962C8B-B14F-4D97-AF65-F5344CB8AC3E}">
        <p14:creationId xmlns:p14="http://schemas.microsoft.com/office/powerpoint/2010/main" val="214773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621" y="4106333"/>
            <a:ext cx="10392001" cy="588846"/>
          </a:xfrm>
        </p:spPr>
        <p:txBody>
          <a:bodyPr anchor="b"/>
          <a:lstStyle>
            <a:lvl1pPr>
              <a:defRPr sz="3199"/>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5623" y="685800"/>
            <a:ext cx="10389807" cy="3194903"/>
          </a:xfrm>
          <a:ln w="57150" cmpd="thinThick">
            <a:solidFill>
              <a:schemeClr val="bg1">
                <a:lumMod val="50000"/>
              </a:schemeClr>
            </a:solidFill>
            <a:miter lim="800000"/>
          </a:ln>
        </p:spPr>
        <p:txBody>
          <a:bodyPr anchor="t"/>
          <a:lstStyle>
            <a:lvl1pPr marL="0" indent="0" algn="ctr">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601" y="4702923"/>
            <a:ext cx="10392021" cy="682472"/>
          </a:xfrm>
        </p:spPr>
        <p:txBody>
          <a:bodyPr anchor="t"/>
          <a:lstStyle>
            <a:lvl1pPr marL="0" indent="0" algn="l">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6F3C807-97E5-4EB1-B67A-316AEC28F394}"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123498735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623" y="685801"/>
            <a:ext cx="10394194" cy="3194903"/>
          </a:xfrm>
        </p:spPr>
        <p:txBody>
          <a:bodyPr anchor="ctr">
            <a:normAutofit/>
          </a:bodyPr>
          <a:lstStyle>
            <a:lvl1pPr algn="ctr">
              <a:defRPr sz="4799"/>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601" y="4106333"/>
            <a:ext cx="10392022" cy="1273606"/>
          </a:xfrm>
        </p:spPr>
        <p:txBody>
          <a:bodyPr anchor="ctr">
            <a:normAutofit/>
          </a:bodyPr>
          <a:lstStyle>
            <a:lvl1pPr marL="0" indent="0" algn="ctr">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6F3C807-97E5-4EB1-B67A-316AEC28F394}"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211060125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21440" y="685800"/>
            <a:ext cx="9522540" cy="2916704"/>
          </a:xfrm>
        </p:spPr>
        <p:txBody>
          <a:bodyPr anchor="ctr">
            <a:normAutofit/>
          </a:bodyPr>
          <a:lstStyle>
            <a:lvl1pPr algn="ctr">
              <a:defRPr sz="4799"/>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549860" y="3610032"/>
            <a:ext cx="8665699" cy="377768"/>
          </a:xfrm>
        </p:spPr>
        <p:txBody>
          <a:bodyPr anchor="t">
            <a:normAutofit/>
          </a:bodyPr>
          <a:lstStyle>
            <a:lvl1pPr marL="0" indent="0" algn="r">
              <a:buNone/>
              <a:defRPr sz="1400">
                <a:solidFill>
                  <a:schemeClr val="tx1">
                    <a:lumMod val="50000"/>
                    <a:lumOff val="50000"/>
                  </a:schemeClr>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5623" y="4106334"/>
            <a:ext cx="10394174" cy="1268252"/>
          </a:xfrm>
        </p:spPr>
        <p:txBody>
          <a:bodyPr anchor="ctr">
            <a:normAutofit/>
          </a:bodyPr>
          <a:lstStyle>
            <a:lvl1pPr marL="0" indent="0" algn="ctr">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6F3C807-97E5-4EB1-B67A-316AEC28F394}"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fld id="{EB37DED6-D4C7-42EE-AB49-D2E39E64FDE4}" type="slidenum">
              <a:rPr lang="es-ES" smtClean="0"/>
              <a:pPr/>
              <a:t>‹Nº›</a:t>
            </a:fld>
            <a:endParaRPr lang="es-ES" dirty="0"/>
          </a:p>
        </p:txBody>
      </p:sp>
      <p:sp>
        <p:nvSpPr>
          <p:cNvPr id="13" name="TextBox 12"/>
          <p:cNvSpPr txBox="1"/>
          <p:nvPr/>
        </p:nvSpPr>
        <p:spPr>
          <a:xfrm>
            <a:off x="685623" y="892628"/>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a:solidFill>
                  <a:schemeClr val="tx1"/>
                </a:solidFill>
                <a:effectLst/>
              </a:rPr>
              <a:t>“</a:t>
            </a:r>
          </a:p>
        </p:txBody>
      </p:sp>
      <p:sp>
        <p:nvSpPr>
          <p:cNvPr id="14" name="TextBox 13"/>
          <p:cNvSpPr txBox="1"/>
          <p:nvPr/>
        </p:nvSpPr>
        <p:spPr>
          <a:xfrm>
            <a:off x="10470356" y="2922827"/>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Tree>
    <p:extLst>
      <p:ext uri="{BB962C8B-B14F-4D97-AF65-F5344CB8AC3E}">
        <p14:creationId xmlns:p14="http://schemas.microsoft.com/office/powerpoint/2010/main" val="361415606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622" y="1723855"/>
            <a:ext cx="10392000" cy="2511835"/>
          </a:xfrm>
        </p:spPr>
        <p:txBody>
          <a:bodyPr anchor="b">
            <a:normAutofit/>
          </a:bodyPr>
          <a:lstStyle>
            <a:lvl1pPr algn="l">
              <a:defRPr sz="4799"/>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622" y="4247468"/>
            <a:ext cx="10392000" cy="1140644"/>
          </a:xfrm>
        </p:spPr>
        <p:txBody>
          <a:bodyPr anchor="t">
            <a:normAutofit/>
          </a:bodyPr>
          <a:lstStyle>
            <a:lvl1pPr marL="0" indent="0" algn="l">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6F3C807-97E5-4EB1-B67A-316AEC28F394}" type="datetime1">
              <a:rPr lang="es-ES" smtClean="0"/>
              <a:pPr/>
              <a:t>09/06/2019</a:t>
            </a:fld>
            <a:endParaRPr lang="es-ES" dirty="0"/>
          </a:p>
        </p:txBody>
      </p:sp>
      <p:sp>
        <p:nvSpPr>
          <p:cNvPr id="6" name="Footer Placeholder 5"/>
          <p:cNvSpPr>
            <a:spLocks noGrp="1"/>
          </p:cNvSpPr>
          <p:nvPr>
            <p:ph type="ftr" sz="quarter" idx="11"/>
          </p:nvPr>
        </p:nvSpPr>
        <p:spPr/>
        <p:txBody>
          <a:bodyPr/>
          <a:lstStyle/>
          <a:p>
            <a:pPr rtl="0"/>
            <a:endParaRPr lang="es-ES" noProof="0" dirty="0"/>
          </a:p>
        </p:txBody>
      </p:sp>
      <p:sp>
        <p:nvSpPr>
          <p:cNvPr id="7" name="Slide Number Placeholder 6"/>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316911214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623" y="685801"/>
            <a:ext cx="10391999" cy="1151965"/>
          </a:xfrm>
        </p:spPr>
        <p:txBody>
          <a:bodyPr/>
          <a:lstStyle>
            <a:lvl1pPr algn="ctr">
              <a:defRPr/>
            </a:lvl1p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623" y="2063395"/>
            <a:ext cx="3309266" cy="576262"/>
          </a:xfrm>
        </p:spPr>
        <p:txBody>
          <a:bodyPr anchor="b">
            <a:noAutofit/>
          </a:bodyPr>
          <a:lstStyle>
            <a:lvl1pPr marL="0" indent="0" algn="ctr">
              <a:lnSpc>
                <a:spcPct val="90000"/>
              </a:lnSpc>
              <a:buNone/>
              <a:defRPr sz="23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5623" y="2639658"/>
            <a:ext cx="3309266" cy="2734928"/>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233519" y="2063395"/>
            <a:ext cx="3309266" cy="576262"/>
          </a:xfrm>
        </p:spPr>
        <p:txBody>
          <a:bodyPr anchor="b">
            <a:noAutofit/>
          </a:bodyPr>
          <a:lstStyle>
            <a:lvl1pPr marL="0" indent="0" algn="ctr">
              <a:lnSpc>
                <a:spcPct val="90000"/>
              </a:lnSpc>
              <a:buNone/>
              <a:defRPr sz="23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233518" y="2639658"/>
            <a:ext cx="3309266" cy="2734928"/>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768356" y="2063395"/>
            <a:ext cx="3309266" cy="576262"/>
          </a:xfrm>
        </p:spPr>
        <p:txBody>
          <a:bodyPr anchor="b">
            <a:noAutofit/>
          </a:bodyPr>
          <a:lstStyle>
            <a:lvl1pPr marL="0" indent="0" algn="ctr">
              <a:lnSpc>
                <a:spcPct val="90000"/>
              </a:lnSpc>
              <a:buNone/>
              <a:defRPr sz="23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768356" y="2639658"/>
            <a:ext cx="3309266" cy="2734928"/>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C6F3C807-97E5-4EB1-B67A-316AEC28F394}" type="datetime1">
              <a:rPr lang="es-ES" smtClean="0"/>
              <a:pPr/>
              <a:t>09/06/2019</a:t>
            </a:fld>
            <a:endParaRPr lang="es-ES" dirty="0"/>
          </a:p>
        </p:txBody>
      </p:sp>
      <p:sp>
        <p:nvSpPr>
          <p:cNvPr id="4" name="Footer Placeholder 3"/>
          <p:cNvSpPr>
            <a:spLocks noGrp="1"/>
          </p:cNvSpPr>
          <p:nvPr>
            <p:ph type="ftr" sz="quarter" idx="11"/>
          </p:nvPr>
        </p:nvSpPr>
        <p:spPr/>
        <p:txBody>
          <a:bodyPr/>
          <a:lstStyle/>
          <a:p>
            <a:pPr rtl="0"/>
            <a:endParaRPr lang="es-ES" noProof="0" dirty="0"/>
          </a:p>
        </p:txBody>
      </p:sp>
      <p:sp>
        <p:nvSpPr>
          <p:cNvPr id="5" name="Slide Number Placeholder 4"/>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210717552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623" y="685801"/>
            <a:ext cx="10394174" cy="1151965"/>
          </a:xfrm>
        </p:spPr>
        <p:txBody>
          <a:bodyPr/>
          <a:lstStyle>
            <a:lvl1pPr algn="ctr">
              <a:defRPr/>
            </a:lvl1p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91660" y="3813025"/>
            <a:ext cx="3309266" cy="576262"/>
          </a:xfrm>
        </p:spPr>
        <p:txBody>
          <a:bodyPr anchor="b">
            <a:noAutofit/>
          </a:bodyPr>
          <a:lstStyle>
            <a:lvl1pPr marL="0" indent="0" algn="ctr">
              <a:lnSpc>
                <a:spcPct val="90000"/>
              </a:lnSpc>
              <a:buNone/>
              <a:defRPr sz="21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5601" y="2063396"/>
            <a:ext cx="330926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91660" y="4389288"/>
            <a:ext cx="3309266" cy="985299"/>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236307" y="3813025"/>
            <a:ext cx="3309266" cy="576262"/>
          </a:xfrm>
        </p:spPr>
        <p:txBody>
          <a:bodyPr anchor="b">
            <a:noAutofit/>
          </a:bodyPr>
          <a:lstStyle>
            <a:lvl1pPr marL="0" indent="0" algn="ctr">
              <a:lnSpc>
                <a:spcPct val="90000"/>
              </a:lnSpc>
              <a:buNone/>
              <a:defRPr sz="21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234896" y="2063396"/>
            <a:ext cx="330926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234896" y="4389286"/>
            <a:ext cx="3309266" cy="985300"/>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766921" y="3813025"/>
            <a:ext cx="3309266" cy="576262"/>
          </a:xfrm>
        </p:spPr>
        <p:txBody>
          <a:bodyPr anchor="b">
            <a:noAutofit/>
          </a:bodyPr>
          <a:lstStyle>
            <a:lvl1pPr marL="0" indent="0" algn="ctr">
              <a:lnSpc>
                <a:spcPct val="90000"/>
              </a:lnSpc>
              <a:buNone/>
              <a:defRPr sz="21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766796" y="2063394"/>
            <a:ext cx="330926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766796" y="4389284"/>
            <a:ext cx="3309266" cy="985302"/>
          </a:xfrm>
        </p:spPr>
        <p:txBody>
          <a:bodyPr anchor="t">
            <a:normAutofit/>
          </a:bodyPr>
          <a:lstStyle>
            <a:lvl1pPr marL="0" indent="0" algn="ctr">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C6F3C807-97E5-4EB1-B67A-316AEC28F394}" type="datetime1">
              <a:rPr lang="es-ES" smtClean="0"/>
              <a:pPr/>
              <a:t>09/06/2019</a:t>
            </a:fld>
            <a:endParaRPr lang="es-ES" dirty="0"/>
          </a:p>
        </p:txBody>
      </p:sp>
      <p:sp>
        <p:nvSpPr>
          <p:cNvPr id="4" name="Footer Placeholder 3"/>
          <p:cNvSpPr>
            <a:spLocks noGrp="1"/>
          </p:cNvSpPr>
          <p:nvPr>
            <p:ph type="ftr" sz="quarter" idx="11"/>
          </p:nvPr>
        </p:nvSpPr>
        <p:spPr/>
        <p:txBody>
          <a:bodyPr/>
          <a:lstStyle/>
          <a:p>
            <a:pPr rtl="0"/>
            <a:endParaRPr lang="es-ES" noProof="0" dirty="0"/>
          </a:p>
        </p:txBody>
      </p:sp>
      <p:sp>
        <p:nvSpPr>
          <p:cNvPr id="5" name="Slide Number Placeholder 4"/>
          <p:cNvSpPr>
            <a:spLocks noGrp="1"/>
          </p:cNvSpPr>
          <p:nvPr>
            <p:ph type="sldNum" sz="quarter" idx="12"/>
          </p:nvPr>
        </p:nvSpPr>
        <p:spPr/>
        <p:txBody>
          <a:body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265032741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622" y="2063396"/>
            <a:ext cx="10392000" cy="331119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DA6EC49-7015-4469-9A74-004F639B3FDA}" type="datetime1">
              <a:rPr lang="es-ES" smtClean="0"/>
              <a:pPr/>
              <a:t>09/06/2019</a:t>
            </a:fld>
            <a:endParaRPr lang="es-ES" dirty="0"/>
          </a:p>
        </p:txBody>
      </p:sp>
      <p:sp>
        <p:nvSpPr>
          <p:cNvPr id="5" name="Footer Placeholder 4"/>
          <p:cNvSpPr>
            <a:spLocks noGrp="1"/>
          </p:cNvSpPr>
          <p:nvPr>
            <p:ph type="ftr" sz="quarter" idx="11"/>
          </p:nvPr>
        </p:nvSpPr>
        <p:spPr/>
        <p:txBody>
          <a:bodyPr/>
          <a:lstStyle/>
          <a:p>
            <a:pPr rtl="0"/>
            <a:endParaRPr lang="es-ES" noProof="0" dirty="0"/>
          </a:p>
        </p:txBody>
      </p:sp>
      <p:sp>
        <p:nvSpPr>
          <p:cNvPr id="6" name="Slide Number Placeholder 5"/>
          <p:cNvSpPr>
            <a:spLocks noGrp="1"/>
          </p:cNvSpPr>
          <p:nvPr>
            <p:ph type="sldNum" sz="quarter" idx="12"/>
          </p:nvPr>
        </p:nvSpPr>
        <p:spPr/>
        <p:txBody>
          <a:bodyPr/>
          <a:lstStyle/>
          <a:p>
            <a:pPr rtl="0"/>
            <a:fld id="{591C5AD9-787D-40FA-8A4D-16A055B9AF81}" type="slidenum">
              <a:rPr lang="es-ES" noProof="0" smtClean="0"/>
              <a:t>‹Nº›</a:t>
            </a:fld>
            <a:endParaRPr lang="es-ES" noProof="0" dirty="0"/>
          </a:p>
        </p:txBody>
      </p:sp>
    </p:spTree>
    <p:extLst>
      <p:ext uri="{BB962C8B-B14F-4D97-AF65-F5344CB8AC3E}">
        <p14:creationId xmlns:p14="http://schemas.microsoft.com/office/powerpoint/2010/main" val="342081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566" y="685801"/>
            <a:ext cx="2264056" cy="4688785"/>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685622" y="685801"/>
            <a:ext cx="7902373" cy="4688785"/>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778434-5D58-47CE-9224-ED2BB79A18DD}" type="datetime1">
              <a:rPr lang="es-ES" smtClean="0"/>
              <a:pPr/>
              <a:t>09/06/2019</a:t>
            </a:fld>
            <a:endParaRPr lang="es-ES" dirty="0"/>
          </a:p>
        </p:txBody>
      </p:sp>
      <p:sp>
        <p:nvSpPr>
          <p:cNvPr id="5" name="Footer Placeholder 4"/>
          <p:cNvSpPr>
            <a:spLocks noGrp="1"/>
          </p:cNvSpPr>
          <p:nvPr>
            <p:ph type="ftr" sz="quarter" idx="11"/>
          </p:nvPr>
        </p:nvSpPr>
        <p:spPr/>
        <p:txBody>
          <a:bodyPr/>
          <a:lstStyle/>
          <a:p>
            <a:pPr rtl="0"/>
            <a:endParaRPr lang="es-ES" noProof="0" dirty="0"/>
          </a:p>
        </p:txBody>
      </p:sp>
      <p:sp>
        <p:nvSpPr>
          <p:cNvPr id="6" name="Slide Number Placeholder 5"/>
          <p:cNvSpPr>
            <a:spLocks noGrp="1"/>
          </p:cNvSpPr>
          <p:nvPr>
            <p:ph type="sldNum" sz="quarter" idx="12"/>
          </p:nvPr>
        </p:nvSpPr>
        <p:spPr/>
        <p:txBody>
          <a:bodyPr/>
          <a:lstStyle/>
          <a:p>
            <a:pPr rtl="0"/>
            <a:fld id="{591C5AD9-787D-40FA-8A4D-16A055B9AF81}" type="slidenum">
              <a:rPr lang="es-ES" noProof="0" smtClean="0"/>
              <a:t>‹Nº›</a:t>
            </a:fld>
            <a:endParaRPr lang="es-ES" noProof="0" dirty="0"/>
          </a:p>
        </p:txBody>
      </p:sp>
    </p:spTree>
    <p:extLst>
      <p:ext uri="{BB962C8B-B14F-4D97-AF65-F5344CB8AC3E}">
        <p14:creationId xmlns:p14="http://schemas.microsoft.com/office/powerpoint/2010/main" val="31375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grpSp>
        <p:nvGrpSpPr>
          <p:cNvPr id="10" name="Group 9"/>
          <p:cNvGrpSpPr/>
          <p:nvPr/>
        </p:nvGrpSpPr>
        <p:grpSpPr>
          <a:xfrm>
            <a:off x="-25391" y="1"/>
            <a:ext cx="12002224"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623" y="685801"/>
            <a:ext cx="10394174" cy="115196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622" y="2063396"/>
            <a:ext cx="10394175" cy="331118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96183" y="5757334"/>
            <a:ext cx="3783614" cy="498470"/>
          </a:xfrm>
          <a:prstGeom prst="rect">
            <a:avLst/>
          </a:prstGeom>
        </p:spPr>
        <p:txBody>
          <a:bodyPr vert="horz" lIns="91440" tIns="45720" rIns="91440" bIns="45720" rtlCol="0" anchor="ctr"/>
          <a:lstStyle>
            <a:lvl1pPr algn="r">
              <a:defRPr sz="3199" cap="all" baseline="0">
                <a:solidFill>
                  <a:schemeClr val="accent1">
                    <a:lumMod val="50000"/>
                  </a:schemeClr>
                </a:solidFill>
              </a:defRPr>
            </a:lvl1pPr>
          </a:lstStyle>
          <a:p>
            <a:fld id="{C6F3C807-97E5-4EB1-B67A-316AEC28F394}" type="datetime1">
              <a:rPr lang="es-ES" smtClean="0"/>
              <a:pPr/>
              <a:t>09/06/2019</a:t>
            </a:fld>
            <a:endParaRPr lang="es-ES" dirty="0"/>
          </a:p>
        </p:txBody>
      </p:sp>
      <p:sp>
        <p:nvSpPr>
          <p:cNvPr id="5" name="Footer Placeholder 4"/>
          <p:cNvSpPr>
            <a:spLocks noGrp="1"/>
          </p:cNvSpPr>
          <p:nvPr>
            <p:ph type="ftr" sz="quarter" idx="3"/>
          </p:nvPr>
        </p:nvSpPr>
        <p:spPr>
          <a:xfrm>
            <a:off x="685623" y="5757334"/>
            <a:ext cx="5498287" cy="498470"/>
          </a:xfrm>
          <a:prstGeom prst="rect">
            <a:avLst/>
          </a:prstGeom>
        </p:spPr>
        <p:txBody>
          <a:bodyPr vert="horz" lIns="91440" tIns="45720" rIns="91440" bIns="45720" rtlCol="0" anchor="ctr"/>
          <a:lstStyle>
            <a:lvl1pPr algn="l">
              <a:defRPr sz="3199" cap="all" baseline="0">
                <a:solidFill>
                  <a:schemeClr val="accent1">
                    <a:lumMod val="50000"/>
                  </a:schemeClr>
                </a:solidFill>
              </a:defRPr>
            </a:lvl1pPr>
          </a:lstStyle>
          <a:p>
            <a:pPr rtl="0"/>
            <a:endParaRPr lang="es-ES" noProof="0" dirty="0"/>
          </a:p>
        </p:txBody>
      </p:sp>
      <p:sp>
        <p:nvSpPr>
          <p:cNvPr id="6" name="Slide Number Placeholder 5"/>
          <p:cNvSpPr>
            <a:spLocks noGrp="1"/>
          </p:cNvSpPr>
          <p:nvPr>
            <p:ph type="sldNum" sz="quarter" idx="4"/>
          </p:nvPr>
        </p:nvSpPr>
        <p:spPr>
          <a:xfrm>
            <a:off x="6285484" y="5757334"/>
            <a:ext cx="906950" cy="498470"/>
          </a:xfrm>
          <a:prstGeom prst="rect">
            <a:avLst/>
          </a:prstGeom>
        </p:spPr>
        <p:txBody>
          <a:bodyPr vert="horz" lIns="91440" tIns="45720" rIns="91440" bIns="45720" rtlCol="0" anchor="ctr"/>
          <a:lstStyle>
            <a:lvl1pPr algn="ctr">
              <a:defRPr sz="3199" cap="all" baseline="0">
                <a:solidFill>
                  <a:schemeClr val="accent1">
                    <a:lumMod val="50000"/>
                  </a:schemeClr>
                </a:solidFill>
              </a:defRPr>
            </a:lvl1p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193758379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126" rtl="0" eaLnBrk="1" latinLnBrk="0" hangingPunct="1">
        <a:lnSpc>
          <a:spcPct val="90000"/>
        </a:lnSpc>
        <a:spcBef>
          <a:spcPct val="0"/>
        </a:spcBef>
        <a:buNone/>
        <a:defRPr sz="5398" kern="1200" cap="all" baseline="0">
          <a:solidFill>
            <a:schemeClr val="accent1"/>
          </a:solidFill>
          <a:effectLst/>
          <a:latin typeface="+mj-lt"/>
          <a:ea typeface="+mj-ea"/>
          <a:cs typeface="+mj-cs"/>
        </a:defRPr>
      </a:lvl1pPr>
    </p:titleStyle>
    <p:bodyStyle>
      <a:lvl1pPr marL="228531" indent="-228531" algn="l" defTabSz="914126" rtl="0" eaLnBrk="1" latinLnBrk="0" hangingPunct="1">
        <a:lnSpc>
          <a:spcPct val="120000"/>
        </a:lnSpc>
        <a:spcBef>
          <a:spcPts val="1000"/>
        </a:spcBef>
        <a:buClr>
          <a:schemeClr val="accent1"/>
        </a:buClr>
        <a:buSzPct val="160000"/>
        <a:buFont typeface="Arial" panose="020B0604020202020204" pitchFamily="34" charset="0"/>
        <a:buChar char="•"/>
        <a:defRPr sz="1999" kern="1200" cap="all" baseline="0">
          <a:solidFill>
            <a:schemeClr val="tx1"/>
          </a:solidFill>
          <a:effectLst/>
          <a:latin typeface="+mn-lt"/>
          <a:ea typeface="+mn-ea"/>
          <a:cs typeface="+mn-cs"/>
        </a:defRPr>
      </a:lvl1pPr>
      <a:lvl2pPr marL="685594"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799" kern="1200" cap="all" baseline="0">
          <a:solidFill>
            <a:schemeClr val="tx1"/>
          </a:solidFill>
          <a:effectLst/>
          <a:latin typeface="+mn-lt"/>
          <a:ea typeface="+mn-ea"/>
          <a:cs typeface="+mn-cs"/>
        </a:defRPr>
      </a:lvl2pPr>
      <a:lvl3pPr marL="1142657"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599720"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6783"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3846"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0908"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7971"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5034" indent="-228531" algn="l" defTabSz="914126"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0.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hyperlink" Target="&#191;Qu&#233;%20es%20el%20Liderazgo%20Educativo_.mp4" TargetMode="External"/><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0.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Layout" Target="../diagrams/layout10.xml"/><Relationship Id="rId7" Type="http://schemas.openxmlformats.org/officeDocument/2006/relationships/image" Target="../media/image20.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11.xml"/><Relationship Id="rId7" Type="http://schemas.openxmlformats.org/officeDocument/2006/relationships/image" Target="../media/image23.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0.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0.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0.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20.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20.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20.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20.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20.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20.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20.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20.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23.xml"/><Relationship Id="rId7" Type="http://schemas.openxmlformats.org/officeDocument/2006/relationships/image" Target="../media/image34.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35.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20.png"/><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20.png"/><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8.xml"/><Relationship Id="rId7" Type="http://schemas.openxmlformats.org/officeDocument/2006/relationships/image" Target="../media/image20.png"/><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3.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43.xml.rels><?xml version="1.0" encoding="UTF-8" standalone="yes"?>
<Relationships xmlns="http://schemas.openxmlformats.org/package/2006/relationships"><Relationship Id="rId2" Type="http://schemas.openxmlformats.org/officeDocument/2006/relationships/hyperlink" Target="http://www.cnnexpansion.com/especiales/2014/lecciones-de-liderazgo-y-management"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1.xml"/><Relationship Id="rId7" Type="http://schemas.openxmlformats.org/officeDocument/2006/relationships/image" Target="../media/image20.png"/><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2.xml"/><Relationship Id="rId7" Type="http://schemas.openxmlformats.org/officeDocument/2006/relationships/image" Target="../media/image20.png"/><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3.xml"/><Relationship Id="rId7" Type="http://schemas.openxmlformats.org/officeDocument/2006/relationships/image" Target="../media/image20.png"/><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4.xml"/><Relationship Id="rId7" Type="http://schemas.openxmlformats.org/officeDocument/2006/relationships/image" Target="../media/image20.png"/><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5.xml"/><Relationship Id="rId7" Type="http://schemas.openxmlformats.org/officeDocument/2006/relationships/image" Target="../media/image20.png"/><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6.xml"/><Relationship Id="rId7" Type="http://schemas.openxmlformats.org/officeDocument/2006/relationships/image" Target="../media/image20.png"/><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20.png"/><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8.xml"/><Relationship Id="rId7" Type="http://schemas.openxmlformats.org/officeDocument/2006/relationships/image" Target="../media/image20.pn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9.xml"/><Relationship Id="rId7" Type="http://schemas.openxmlformats.org/officeDocument/2006/relationships/image" Target="../media/image20.png"/><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Las%208%20Leyes%20Para%20Ser%20Un%20Gran%20L&#237;der%20_%20Coaching%20De%20Negocio.mp4"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21420000">
            <a:off x="687516" y="760536"/>
            <a:ext cx="9752647" cy="2766528"/>
          </a:xfrm>
        </p:spPr>
        <p:txBody>
          <a:bodyPr rtlCol="0">
            <a:normAutofit/>
          </a:bodyPr>
          <a:lstStyle/>
          <a:p>
            <a:r>
              <a:rPr lang="es-CO" sz="4400" b="1" cap="none" dirty="0" smtClean="0">
                <a:solidFill>
                  <a:srgbClr val="002060"/>
                </a:solidFill>
              </a:rPr>
              <a:t> </a:t>
            </a:r>
            <a:endParaRPr lang="es-ES" sz="4400" dirty="0">
              <a:solidFill>
                <a:srgbClr val="002060"/>
              </a:solidFill>
            </a:endParaRPr>
          </a:p>
        </p:txBody>
      </p:sp>
      <p:pic>
        <p:nvPicPr>
          <p:cNvPr id="4" name="Imagen 3"/>
          <p:cNvPicPr>
            <a:picLocks noChangeAspect="1"/>
          </p:cNvPicPr>
          <p:nvPr/>
        </p:nvPicPr>
        <p:blipFill>
          <a:blip r:embed="rId2"/>
          <a:stretch>
            <a:fillRect/>
          </a:stretch>
        </p:blipFill>
        <p:spPr>
          <a:xfrm>
            <a:off x="10505875" y="6083632"/>
            <a:ext cx="1664839" cy="764704"/>
          </a:xfrm>
          <a:prstGeom prst="rect">
            <a:avLst/>
          </a:prstGeom>
        </p:spPr>
      </p:pic>
      <p:pic>
        <p:nvPicPr>
          <p:cNvPr id="5" name="Imagen 4"/>
          <p:cNvPicPr>
            <a:picLocks noChangeAspect="1"/>
          </p:cNvPicPr>
          <p:nvPr/>
        </p:nvPicPr>
        <p:blipFill>
          <a:blip r:embed="rId3"/>
          <a:stretch>
            <a:fillRect/>
          </a:stretch>
        </p:blipFill>
        <p:spPr>
          <a:xfrm rot="21420507">
            <a:off x="173076" y="159839"/>
            <a:ext cx="8727521" cy="4496365"/>
          </a:xfrm>
          <a:prstGeom prst="rect">
            <a:avLst/>
          </a:prstGeom>
        </p:spPr>
      </p:pic>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21420000">
            <a:off x="687516" y="760536"/>
            <a:ext cx="9752647" cy="2766528"/>
          </a:xfrm>
        </p:spPr>
        <p:txBody>
          <a:bodyPr rtlCol="0">
            <a:normAutofit/>
          </a:bodyPr>
          <a:lstStyle/>
          <a:p>
            <a:r>
              <a:rPr lang="es-CO" b="1" dirty="0">
                <a:solidFill>
                  <a:srgbClr val="002060"/>
                </a:solidFill>
              </a:rPr>
              <a:t>Liderazgo </a:t>
            </a:r>
            <a:r>
              <a:rPr lang="es-CO" b="1" dirty="0" smtClean="0">
                <a:solidFill>
                  <a:srgbClr val="002060"/>
                </a:solidFill>
              </a:rPr>
              <a:t>directivo: </a:t>
            </a:r>
            <a:r>
              <a:rPr lang="es-CO" sz="4400" b="1" cap="none" dirty="0" smtClean="0">
                <a:solidFill>
                  <a:srgbClr val="002060"/>
                </a:solidFill>
              </a:rPr>
              <a:t>Un reto para el servicio  educativo  </a:t>
            </a:r>
            <a:endParaRPr lang="es-ES" sz="4400" dirty="0">
              <a:solidFill>
                <a:srgbClr val="002060"/>
              </a:solidFill>
            </a:endParaRPr>
          </a:p>
        </p:txBody>
      </p:sp>
      <p:sp>
        <p:nvSpPr>
          <p:cNvPr id="3" name="Subtítulo 2"/>
          <p:cNvSpPr>
            <a:spLocks noGrp="1"/>
          </p:cNvSpPr>
          <p:nvPr>
            <p:ph type="subTitle" idx="1"/>
          </p:nvPr>
        </p:nvSpPr>
        <p:spPr>
          <a:xfrm rot="21420000">
            <a:off x="1277594" y="4005582"/>
            <a:ext cx="9752647" cy="550333"/>
          </a:xfrm>
        </p:spPr>
        <p:txBody>
          <a:bodyPr rtlCol="0"/>
          <a:lstStyle/>
          <a:p>
            <a:pPr rtl="0"/>
            <a:r>
              <a:rPr lang="es-ES" dirty="0" smtClean="0">
                <a:solidFill>
                  <a:srgbClr val="002060"/>
                </a:solidFill>
              </a:rPr>
              <a:t>Dr. Félix Hernando Barreto Junca </a:t>
            </a:r>
            <a:endParaRPr lang="es-ES" dirty="0">
              <a:solidFill>
                <a:srgbClr val="002060"/>
              </a:solidFill>
            </a:endParaRPr>
          </a:p>
        </p:txBody>
      </p:sp>
      <p:pic>
        <p:nvPicPr>
          <p:cNvPr id="5" name="Imagen 4"/>
          <p:cNvPicPr>
            <a:picLocks noChangeAspect="1"/>
          </p:cNvPicPr>
          <p:nvPr/>
        </p:nvPicPr>
        <p:blipFill>
          <a:blip r:embed="rId2"/>
          <a:stretch>
            <a:fillRect/>
          </a:stretch>
        </p:blipFill>
        <p:spPr>
          <a:xfrm rot="21362204">
            <a:off x="7934072" y="4506428"/>
            <a:ext cx="2665745" cy="1216125"/>
          </a:xfrm>
          <a:prstGeom prst="rect">
            <a:avLst/>
          </a:prstGeom>
        </p:spPr>
      </p:pic>
    </p:spTree>
    <p:extLst>
      <p:ext uri="{BB962C8B-B14F-4D97-AF65-F5344CB8AC3E}">
        <p14:creationId xmlns:p14="http://schemas.microsoft.com/office/powerpoint/2010/main" val="291112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quarter" idx="13"/>
          </p:nvPr>
        </p:nvPicPr>
        <p:blipFill>
          <a:blip r:embed="rId2"/>
          <a:stretch>
            <a:fillRect/>
          </a:stretch>
        </p:blipFill>
        <p:spPr>
          <a:xfrm>
            <a:off x="6353992" y="685800"/>
            <a:ext cx="3414666" cy="4689475"/>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4" name="Marcador de texto 3"/>
          <p:cNvSpPr>
            <a:spLocks noGrp="1"/>
          </p:cNvSpPr>
          <p:nvPr>
            <p:ph type="body" sz="half" idx="2"/>
          </p:nvPr>
        </p:nvSpPr>
        <p:spPr/>
        <p:txBody>
          <a:bodyPr/>
          <a:lstStyle/>
          <a:p>
            <a:r>
              <a:rPr lang="es-CO" dirty="0">
                <a:solidFill>
                  <a:srgbClr val="002060"/>
                </a:solidFill>
              </a:rPr>
              <a:t>«El liderazgo personal es el proceso que consiste en mantener la perspectiva y los valores ante uno mismo y llevar una vida acorde con ellos». Stephen </a:t>
            </a:r>
            <a:r>
              <a:rPr lang="es-CO" dirty="0" err="1">
                <a:solidFill>
                  <a:srgbClr val="002060"/>
                </a:solidFill>
              </a:rPr>
              <a:t>Covey</a:t>
            </a:r>
            <a:endParaRPr lang="es-CO" dirty="0">
              <a:solidFill>
                <a:srgbClr val="002060"/>
              </a:solidFill>
            </a:endParaRPr>
          </a:p>
          <a:p>
            <a:endParaRPr lang="es-CO" dirty="0"/>
          </a:p>
        </p:txBody>
      </p:sp>
    </p:spTree>
    <p:extLst>
      <p:ext uri="{BB962C8B-B14F-4D97-AF65-F5344CB8AC3E}">
        <p14:creationId xmlns:p14="http://schemas.microsoft.com/office/powerpoint/2010/main" val="3013853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117308" y="76200"/>
            <a:ext cx="10768303" cy="1397000"/>
          </a:xfrm>
        </p:spPr>
        <p:txBody>
          <a:bodyPr rtlCol="0"/>
          <a:lstStyle/>
          <a:p>
            <a:pPr rtl="0"/>
            <a:r>
              <a:rPr lang="es-ES" dirty="0" smtClean="0">
                <a:solidFill>
                  <a:srgbClr val="002060"/>
                </a:solidFill>
              </a:rPr>
              <a:t>Nuestro recorrido </a:t>
            </a:r>
            <a:endParaRPr lang="es-ES" dirty="0">
              <a:solidFill>
                <a:srgbClr val="002060"/>
              </a:solidFill>
            </a:endParaRPr>
          </a:p>
        </p:txBody>
      </p:sp>
      <p:graphicFrame>
        <p:nvGraphicFramePr>
          <p:cNvPr id="2" name="Marcador de contenido 1"/>
          <p:cNvGraphicFramePr>
            <a:graphicFrameLocks noGrp="1"/>
          </p:cNvGraphicFramePr>
          <p:nvPr>
            <p:ph sz="quarter" idx="13"/>
            <p:extLst>
              <p:ext uri="{D42A27DB-BD31-4B8C-83A1-F6EECF244321}">
                <p14:modId xmlns:p14="http://schemas.microsoft.com/office/powerpoint/2010/main" val="2862275893"/>
              </p:ext>
            </p:extLst>
          </p:nvPr>
        </p:nvGraphicFramePr>
        <p:xfrm>
          <a:off x="685800" y="1268760"/>
          <a:ext cx="10391775" cy="4106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a:stretch>
            <a:fillRect/>
          </a:stretch>
        </p:blipFill>
        <p:spPr>
          <a:xfrm>
            <a:off x="7822604" y="3284984"/>
            <a:ext cx="3269602" cy="2178372"/>
          </a:xfrm>
          <a:prstGeom prst="rect">
            <a:avLst/>
          </a:prstGeom>
        </p:spPr>
      </p:pic>
      <p:pic>
        <p:nvPicPr>
          <p:cNvPr id="5" name="Imagen 4"/>
          <p:cNvPicPr>
            <a:picLocks noChangeAspect="1"/>
          </p:cNvPicPr>
          <p:nvPr/>
        </p:nvPicPr>
        <p:blipFill>
          <a:blip r:embed="rId8"/>
          <a:stretch>
            <a:fillRect/>
          </a:stretch>
        </p:blipFill>
        <p:spPr>
          <a:xfrm>
            <a:off x="10270876" y="5661248"/>
            <a:ext cx="1332308" cy="607805"/>
          </a:xfrm>
          <a:prstGeom prst="rect">
            <a:avLst/>
          </a:prstGeom>
        </p:spPr>
      </p:pic>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lamada ovalada 3"/>
          <p:cNvSpPr/>
          <p:nvPr/>
        </p:nvSpPr>
        <p:spPr>
          <a:xfrm>
            <a:off x="3574132" y="121755"/>
            <a:ext cx="8064896" cy="4464496"/>
          </a:xfrm>
          <a:prstGeom prst="wedgeEllipseCallout">
            <a:avLst>
              <a:gd name="adj1" fmla="val -42277"/>
              <a:gd name="adj2" fmla="val 49199"/>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smtClean="0">
                <a:solidFill>
                  <a:srgbClr val="002060"/>
                </a:solidFill>
                <a:latin typeface="+mj-lt"/>
              </a:rPr>
              <a:t>¿Qué </a:t>
            </a:r>
            <a:r>
              <a:rPr lang="es-CO" sz="3200" b="1" dirty="0">
                <a:solidFill>
                  <a:srgbClr val="002060"/>
                </a:solidFill>
                <a:latin typeface="+mj-lt"/>
              </a:rPr>
              <a:t>competencias queremos tengan los directivos escolares para promover un liderazgo </a:t>
            </a:r>
            <a:r>
              <a:rPr lang="es-CO" sz="3200" b="1" dirty="0" smtClean="0">
                <a:solidFill>
                  <a:srgbClr val="002060"/>
                </a:solidFill>
                <a:latin typeface="+mj-lt"/>
              </a:rPr>
              <a:t>sostenible, compartido </a:t>
            </a:r>
            <a:r>
              <a:rPr lang="es-CO" sz="3200" b="1" dirty="0">
                <a:solidFill>
                  <a:srgbClr val="002060"/>
                </a:solidFill>
                <a:latin typeface="+mj-lt"/>
              </a:rPr>
              <a:t>y distribuido en </a:t>
            </a:r>
            <a:r>
              <a:rPr lang="es-CO" sz="3200" b="1" dirty="0" smtClean="0">
                <a:solidFill>
                  <a:srgbClr val="002060"/>
                </a:solidFill>
                <a:latin typeface="+mj-lt"/>
              </a:rPr>
              <a:t>nuestras  escuelas ?</a:t>
            </a:r>
          </a:p>
        </p:txBody>
      </p:sp>
      <p:sp>
        <p:nvSpPr>
          <p:cNvPr id="2" name="Rectángulo 1"/>
          <p:cNvSpPr/>
          <p:nvPr/>
        </p:nvSpPr>
        <p:spPr>
          <a:xfrm>
            <a:off x="765820" y="121755"/>
            <a:ext cx="2664296" cy="461665"/>
          </a:xfrm>
          <a:prstGeom prst="rect">
            <a:avLst/>
          </a:prstGeom>
        </p:spPr>
        <p:txBody>
          <a:bodyPr wrap="square">
            <a:spAutoFit/>
          </a:bodyPr>
          <a:lstStyle/>
          <a:p>
            <a:r>
              <a:rPr lang="es-CO" b="1" dirty="0" smtClean="0">
                <a:solidFill>
                  <a:srgbClr val="002060"/>
                </a:solidFill>
              </a:rPr>
              <a:t>1.  Introducción</a:t>
            </a:r>
            <a:r>
              <a:rPr lang="es-CO" dirty="0" smtClean="0">
                <a:solidFill>
                  <a:srgbClr val="002060"/>
                </a:solidFill>
              </a:rPr>
              <a:t>.. </a:t>
            </a:r>
            <a:endParaRPr lang="es-CO" dirty="0">
              <a:solidFill>
                <a:srgbClr val="002060"/>
              </a:solidFill>
            </a:endParaRPr>
          </a:p>
        </p:txBody>
      </p:sp>
      <p:pic>
        <p:nvPicPr>
          <p:cNvPr id="3" name="Imagen 2"/>
          <p:cNvPicPr>
            <a:picLocks noChangeAspect="1"/>
          </p:cNvPicPr>
          <p:nvPr/>
        </p:nvPicPr>
        <p:blipFill>
          <a:blip r:embed="rId2"/>
          <a:stretch>
            <a:fillRect/>
          </a:stretch>
        </p:blipFill>
        <p:spPr>
          <a:xfrm>
            <a:off x="265893" y="2748021"/>
            <a:ext cx="3308239" cy="248117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Imagen 4"/>
          <p:cNvPicPr>
            <a:picLocks noChangeAspect="1"/>
          </p:cNvPicPr>
          <p:nvPr/>
        </p:nvPicPr>
        <p:blipFill>
          <a:blip r:embed="rId3"/>
          <a:stretch>
            <a:fillRect/>
          </a:stretch>
        </p:blipFill>
        <p:spPr>
          <a:xfrm>
            <a:off x="10198868" y="5661248"/>
            <a:ext cx="1329043" cy="603556"/>
          </a:xfrm>
          <a:prstGeom prst="rect">
            <a:avLst/>
          </a:prstGeom>
        </p:spPr>
      </p:pic>
    </p:spTree>
    <p:extLst>
      <p:ext uri="{BB962C8B-B14F-4D97-AF65-F5344CB8AC3E}">
        <p14:creationId xmlns:p14="http://schemas.microsoft.com/office/powerpoint/2010/main" val="230403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lamada ovalada 3"/>
          <p:cNvSpPr/>
          <p:nvPr/>
        </p:nvSpPr>
        <p:spPr>
          <a:xfrm>
            <a:off x="3862164" y="260648"/>
            <a:ext cx="7416824" cy="3744416"/>
          </a:xfrm>
          <a:prstGeom prst="wedgeEllipseCallout">
            <a:avLst>
              <a:gd name="adj1" fmla="val -52032"/>
              <a:gd name="adj2" fmla="val 4642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smtClean="0">
                <a:solidFill>
                  <a:srgbClr val="002060"/>
                </a:solidFill>
                <a:latin typeface="+mj-lt"/>
              </a:rPr>
              <a:t>¿</a:t>
            </a:r>
            <a:r>
              <a:rPr lang="es-CO" sz="3200" dirty="0" smtClean="0">
                <a:solidFill>
                  <a:srgbClr val="002060"/>
                </a:solidFill>
                <a:latin typeface="+mj-lt"/>
              </a:rPr>
              <a:t>Cómo </a:t>
            </a:r>
            <a:r>
              <a:rPr lang="es-CO" sz="3200" dirty="0">
                <a:solidFill>
                  <a:srgbClr val="002060"/>
                </a:solidFill>
                <a:latin typeface="+mj-lt"/>
              </a:rPr>
              <a:t>se pueden desarrollar, tanto para el ejercicio inicial como para el desarrollo </a:t>
            </a:r>
            <a:r>
              <a:rPr lang="es-CO" sz="3200" dirty="0" smtClean="0">
                <a:solidFill>
                  <a:srgbClr val="002060"/>
                </a:solidFill>
                <a:latin typeface="+mj-lt"/>
              </a:rPr>
              <a:t>profesional?</a:t>
            </a:r>
            <a:endParaRPr lang="es-CO" sz="3200" dirty="0">
              <a:solidFill>
                <a:srgbClr val="002060"/>
              </a:solidFill>
              <a:latin typeface="+mj-lt"/>
            </a:endParaRPr>
          </a:p>
        </p:txBody>
      </p:sp>
      <p:pic>
        <p:nvPicPr>
          <p:cNvPr id="2" name="Imagen 1"/>
          <p:cNvPicPr>
            <a:picLocks noChangeAspect="1"/>
          </p:cNvPicPr>
          <p:nvPr/>
        </p:nvPicPr>
        <p:blipFill>
          <a:blip r:embed="rId2"/>
          <a:stretch>
            <a:fillRect/>
          </a:stretch>
        </p:blipFill>
        <p:spPr>
          <a:xfrm>
            <a:off x="10054852" y="5661248"/>
            <a:ext cx="1329043" cy="603556"/>
          </a:xfrm>
          <a:prstGeom prst="rect">
            <a:avLst/>
          </a:prstGeom>
        </p:spPr>
      </p:pic>
      <p:pic>
        <p:nvPicPr>
          <p:cNvPr id="3" name="Imagen 2"/>
          <p:cNvPicPr>
            <a:picLocks noChangeAspect="1"/>
          </p:cNvPicPr>
          <p:nvPr/>
        </p:nvPicPr>
        <p:blipFill>
          <a:blip r:embed="rId3"/>
          <a:stretch>
            <a:fillRect/>
          </a:stretch>
        </p:blipFill>
        <p:spPr>
          <a:xfrm>
            <a:off x="1269876" y="2852936"/>
            <a:ext cx="2337048" cy="2337048"/>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38586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40" y="1340768"/>
            <a:ext cx="4061499" cy="2844800"/>
          </a:xfrm>
        </p:spPr>
        <p:txBody>
          <a:bodyPr/>
          <a:lstStyle/>
          <a:p>
            <a:r>
              <a:rPr lang="es-CO" sz="3600" dirty="0">
                <a:solidFill>
                  <a:srgbClr val="002060"/>
                </a:solidFill>
              </a:rPr>
              <a:t>Confeccionando al líder ‘perfecto</a:t>
            </a:r>
            <a:r>
              <a:rPr lang="es-CO" dirty="0">
                <a:solidFill>
                  <a:srgbClr val="002060"/>
                </a:solidFill>
              </a:rPr>
              <a:t>’</a:t>
            </a:r>
            <a:br>
              <a:rPr lang="es-CO" dirty="0">
                <a:solidFill>
                  <a:srgbClr val="002060"/>
                </a:solidFill>
              </a:rPr>
            </a:br>
            <a:endParaRPr lang="es-CO" dirty="0">
              <a:solidFill>
                <a:srgbClr val="002060"/>
              </a:solidFill>
            </a:endParaRPr>
          </a:p>
        </p:txBody>
      </p:sp>
      <p:graphicFrame>
        <p:nvGraphicFramePr>
          <p:cNvPr id="21" name="Marcador de contenido 20"/>
          <p:cNvGraphicFramePr>
            <a:graphicFrameLocks noGrp="1"/>
          </p:cNvGraphicFramePr>
          <p:nvPr>
            <p:ph sz="quarter" idx="13"/>
            <p:extLst>
              <p:ext uri="{D42A27DB-BD31-4B8C-83A1-F6EECF244321}">
                <p14:modId xmlns:p14="http://schemas.microsoft.com/office/powerpoint/2010/main" val="2291325668"/>
              </p:ext>
            </p:extLst>
          </p:nvPr>
        </p:nvGraphicFramePr>
        <p:xfrm>
          <a:off x="2638028" y="482600"/>
          <a:ext cx="9361039" cy="5173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Marcador de texto 8"/>
          <p:cNvSpPr>
            <a:spLocks noGrp="1"/>
          </p:cNvSpPr>
          <p:nvPr>
            <p:ph type="body" sz="half" idx="2"/>
          </p:nvPr>
        </p:nvSpPr>
        <p:spPr>
          <a:xfrm>
            <a:off x="7246540" y="5085184"/>
            <a:ext cx="3351927" cy="725016"/>
          </a:xfrm>
        </p:spPr>
        <p:txBody>
          <a:bodyPr/>
          <a:lstStyle/>
          <a:p>
            <a:r>
              <a:rPr lang="es-CO" b="1" dirty="0" smtClean="0">
                <a:solidFill>
                  <a:srgbClr val="002060"/>
                </a:solidFill>
              </a:rPr>
              <a:t>Taller vivencial N° 01 </a:t>
            </a:r>
            <a:endParaRPr lang="es-CO" b="1" dirty="0">
              <a:solidFill>
                <a:srgbClr val="002060"/>
              </a:solidFill>
            </a:endParaRPr>
          </a:p>
        </p:txBody>
      </p:sp>
      <p:pic>
        <p:nvPicPr>
          <p:cNvPr id="2" name="Imagen 1"/>
          <p:cNvPicPr>
            <a:picLocks noChangeAspect="1"/>
          </p:cNvPicPr>
          <p:nvPr/>
        </p:nvPicPr>
        <p:blipFill>
          <a:blip r:embed="rId7"/>
          <a:stretch>
            <a:fillRect/>
          </a:stretch>
        </p:blipFill>
        <p:spPr>
          <a:xfrm>
            <a:off x="10270876" y="5661248"/>
            <a:ext cx="1329043" cy="603556"/>
          </a:xfrm>
          <a:prstGeom prst="rect">
            <a:avLst/>
          </a:prstGeom>
        </p:spPr>
      </p:pic>
    </p:spTree>
    <p:extLst>
      <p:ext uri="{BB962C8B-B14F-4D97-AF65-F5344CB8AC3E}">
        <p14:creationId xmlns:p14="http://schemas.microsoft.com/office/powerpoint/2010/main" val="353940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763712793"/>
              </p:ext>
            </p:extLst>
          </p:nvPr>
        </p:nvGraphicFramePr>
        <p:xfrm>
          <a:off x="1117308" y="1124744"/>
          <a:ext cx="10233687"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rot="367579">
            <a:off x="7035735" y="4729037"/>
            <a:ext cx="2857500" cy="160020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128508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968118214"/>
              </p:ext>
            </p:extLst>
          </p:nvPr>
        </p:nvGraphicFramePr>
        <p:xfrm>
          <a:off x="1119499" y="1196752"/>
          <a:ext cx="10155164"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4222204" y="476672"/>
            <a:ext cx="2446504" cy="584775"/>
          </a:xfrm>
          <a:prstGeom prst="rect">
            <a:avLst/>
          </a:prstGeom>
        </p:spPr>
        <p:txBody>
          <a:bodyPr wrap="none">
            <a:spAutoFit/>
          </a:bodyPr>
          <a:lstStyle/>
          <a:p>
            <a:r>
              <a:rPr lang="es-CO" sz="3200" b="1" dirty="0">
                <a:solidFill>
                  <a:srgbClr val="002060"/>
                </a:solidFill>
              </a:rPr>
              <a:t>El reto actual </a:t>
            </a:r>
          </a:p>
        </p:txBody>
      </p:sp>
      <p:pic>
        <p:nvPicPr>
          <p:cNvPr id="2" name="Imagen 1"/>
          <p:cNvPicPr>
            <a:picLocks noChangeAspect="1"/>
          </p:cNvPicPr>
          <p:nvPr/>
        </p:nvPicPr>
        <p:blipFill>
          <a:blip r:embed="rId7"/>
          <a:stretch>
            <a:fillRect/>
          </a:stretch>
        </p:blipFill>
        <p:spPr>
          <a:xfrm>
            <a:off x="10270876" y="5661248"/>
            <a:ext cx="1329043" cy="603556"/>
          </a:xfrm>
          <a:prstGeom prst="rect">
            <a:avLst/>
          </a:prstGeom>
        </p:spPr>
      </p:pic>
    </p:spTree>
    <p:extLst>
      <p:ext uri="{BB962C8B-B14F-4D97-AF65-F5344CB8AC3E}">
        <p14:creationId xmlns:p14="http://schemas.microsoft.com/office/powerpoint/2010/main" val="263970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solidFill>
                  <a:srgbClr val="002060"/>
                </a:solidFill>
              </a:rPr>
              <a:t>¿Qué es el liderazgo educativo ?</a:t>
            </a:r>
            <a:endParaRPr lang="es-CO" dirty="0">
              <a:solidFill>
                <a:srgbClr val="002060"/>
              </a:solidFill>
            </a:endParaRPr>
          </a:p>
        </p:txBody>
      </p:sp>
      <p:pic>
        <p:nvPicPr>
          <p:cNvPr id="5" name="Marcador de contenido 4"/>
          <p:cNvPicPr>
            <a:picLocks noGrp="1" noChangeAspect="1"/>
          </p:cNvPicPr>
          <p:nvPr>
            <p:ph sz="quarter" idx="13"/>
          </p:nvPr>
        </p:nvPicPr>
        <p:blipFill>
          <a:blip r:embed="rId2"/>
          <a:stretch>
            <a:fillRect/>
          </a:stretch>
        </p:blipFill>
        <p:spPr>
          <a:xfrm>
            <a:off x="6238428" y="764704"/>
            <a:ext cx="4083938" cy="4083938"/>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4" name="Marcador de texto 3"/>
          <p:cNvSpPr>
            <a:spLocks noGrp="1"/>
          </p:cNvSpPr>
          <p:nvPr>
            <p:ph type="body" sz="half" idx="2"/>
          </p:nvPr>
        </p:nvSpPr>
        <p:spPr>
          <a:xfrm>
            <a:off x="909836" y="3861048"/>
            <a:ext cx="3909412" cy="1513538"/>
          </a:xfrm>
        </p:spPr>
        <p:txBody>
          <a:bodyPr/>
          <a:lstStyle/>
          <a:p>
            <a:r>
              <a:rPr lang="es-CO" dirty="0" smtClean="0">
                <a:hlinkClick r:id="rId3" action="ppaction://hlinkfile"/>
              </a:rPr>
              <a:t>Video </a:t>
            </a:r>
            <a:endParaRPr lang="es-CO" dirty="0"/>
          </a:p>
        </p:txBody>
      </p:sp>
    </p:spTree>
    <p:extLst>
      <p:ext uri="{BB962C8B-B14F-4D97-AF65-F5344CB8AC3E}">
        <p14:creationId xmlns:p14="http://schemas.microsoft.com/office/powerpoint/2010/main" val="26311313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r>
              <a:rPr lang="es-CO" b="1" dirty="0">
                <a:solidFill>
                  <a:srgbClr val="002060"/>
                </a:solidFill>
              </a:rPr>
              <a:t>3. Enfoque competencial</a:t>
            </a:r>
            <a:endParaRPr lang="es-CO" dirty="0">
              <a:solidFill>
                <a:srgbClr val="002060"/>
              </a:solidFill>
            </a:endParaRPr>
          </a:p>
        </p:txBody>
      </p:sp>
      <p:sp>
        <p:nvSpPr>
          <p:cNvPr id="5" name="Subtítulo 4"/>
          <p:cNvSpPr>
            <a:spLocks noGrp="1"/>
          </p:cNvSpPr>
          <p:nvPr>
            <p:ph type="subTitle" idx="1"/>
          </p:nvPr>
        </p:nvSpPr>
        <p:spPr/>
        <p:txBody>
          <a:bodyPr/>
          <a:lstStyle/>
          <a:p>
            <a:endParaRPr lang="es-CO"/>
          </a:p>
        </p:txBody>
      </p:sp>
    </p:spTree>
    <p:extLst>
      <p:ext uri="{BB962C8B-B14F-4D97-AF65-F5344CB8AC3E}">
        <p14:creationId xmlns:p14="http://schemas.microsoft.com/office/powerpoint/2010/main" val="250644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4133892015"/>
              </p:ext>
            </p:extLst>
          </p:nvPr>
        </p:nvGraphicFramePr>
        <p:xfrm>
          <a:off x="1125861" y="260649"/>
          <a:ext cx="10513168"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98868" y="5733256"/>
            <a:ext cx="1329043" cy="603556"/>
          </a:xfrm>
          <a:prstGeom prst="rect">
            <a:avLst/>
          </a:prstGeom>
        </p:spPr>
      </p:pic>
    </p:spTree>
    <p:extLst>
      <p:ext uri="{BB962C8B-B14F-4D97-AF65-F5344CB8AC3E}">
        <p14:creationId xmlns:p14="http://schemas.microsoft.com/office/powerpoint/2010/main" val="4191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3064440479"/>
              </p:ext>
            </p:extLst>
          </p:nvPr>
        </p:nvGraphicFramePr>
        <p:xfrm>
          <a:off x="1125861" y="0"/>
          <a:ext cx="10513168" cy="6165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98868" y="5661248"/>
            <a:ext cx="1329043" cy="603556"/>
          </a:xfrm>
          <a:prstGeom prst="rect">
            <a:avLst/>
          </a:prstGeom>
        </p:spPr>
      </p:pic>
    </p:spTree>
    <p:extLst>
      <p:ext uri="{BB962C8B-B14F-4D97-AF65-F5344CB8AC3E}">
        <p14:creationId xmlns:p14="http://schemas.microsoft.com/office/powerpoint/2010/main" val="3576201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380975503"/>
              </p:ext>
            </p:extLst>
          </p:nvPr>
        </p:nvGraphicFramePr>
        <p:xfrm>
          <a:off x="4006179" y="764705"/>
          <a:ext cx="7343909" cy="4392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a:stretch>
            <a:fillRect/>
          </a:stretch>
        </p:blipFill>
        <p:spPr>
          <a:xfrm>
            <a:off x="10198868" y="5733256"/>
            <a:ext cx="1329043" cy="603556"/>
          </a:xfrm>
          <a:prstGeom prst="rect">
            <a:avLst/>
          </a:prstGeom>
        </p:spPr>
      </p:pic>
      <p:sp>
        <p:nvSpPr>
          <p:cNvPr id="6" name="Flecha derecha 5"/>
          <p:cNvSpPr/>
          <p:nvPr/>
        </p:nvSpPr>
        <p:spPr>
          <a:xfrm>
            <a:off x="837828" y="1052736"/>
            <a:ext cx="2736304" cy="2952328"/>
          </a:xfrm>
          <a:prstGeom prst="rightArrow">
            <a:avLst/>
          </a:prstGeom>
          <a:solidFill>
            <a:srgbClr val="FEF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rgbClr val="002060"/>
                </a:solidFill>
              </a:rPr>
              <a:t>UN ENFOQUE POR COMPETENCIAS </a:t>
            </a:r>
          </a:p>
        </p:txBody>
      </p:sp>
    </p:spTree>
    <p:extLst>
      <p:ext uri="{BB962C8B-B14F-4D97-AF65-F5344CB8AC3E}">
        <p14:creationId xmlns:p14="http://schemas.microsoft.com/office/powerpoint/2010/main" val="300738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7309" y="76200"/>
            <a:ext cx="10157354" cy="760512"/>
          </a:xfrm>
        </p:spPr>
        <p:txBody>
          <a:bodyPr>
            <a:normAutofit fontScale="90000"/>
          </a:bodyPr>
          <a:lstStyle/>
          <a:p>
            <a:r>
              <a:rPr lang="es-CO" b="1" dirty="0" smtClean="0">
                <a:solidFill>
                  <a:srgbClr val="002060"/>
                </a:solidFill>
              </a:rPr>
              <a:t> </a:t>
            </a:r>
            <a:r>
              <a:rPr lang="es-CO" sz="3600" b="1" dirty="0">
                <a:solidFill>
                  <a:srgbClr val="002060"/>
                </a:solidFill>
              </a:rPr>
              <a:t>Enfoque competencial</a:t>
            </a:r>
            <a:endParaRPr lang="es-CO" sz="3600" dirty="0">
              <a:solidFill>
                <a:srgbClr val="002060"/>
              </a:solidFill>
            </a:endParaRP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200643910"/>
              </p:ext>
            </p:extLst>
          </p:nvPr>
        </p:nvGraphicFramePr>
        <p:xfrm>
          <a:off x="333772" y="1124744"/>
          <a:ext cx="10940891"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270876" y="5733256"/>
            <a:ext cx="1329043" cy="609653"/>
          </a:xfrm>
          <a:prstGeom prst="rect">
            <a:avLst/>
          </a:prstGeom>
        </p:spPr>
      </p:pic>
    </p:spTree>
    <p:extLst>
      <p:ext uri="{BB962C8B-B14F-4D97-AF65-F5344CB8AC3E}">
        <p14:creationId xmlns:p14="http://schemas.microsoft.com/office/powerpoint/2010/main" val="33620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3772" y="620688"/>
            <a:ext cx="4032448" cy="648072"/>
          </a:xfrm>
        </p:spPr>
        <p:txBody>
          <a:bodyPr>
            <a:normAutofit fontScale="90000"/>
          </a:bodyPr>
          <a:lstStyle/>
          <a:p>
            <a:r>
              <a:rPr lang="es-CO" sz="2400" b="1" dirty="0" smtClean="0">
                <a:solidFill>
                  <a:srgbClr val="002060"/>
                </a:solidFill>
              </a:rPr>
              <a:t>En la </a:t>
            </a:r>
            <a:r>
              <a:rPr lang="es-CO" sz="2400" b="1" dirty="0">
                <a:solidFill>
                  <a:srgbClr val="002060"/>
                </a:solidFill>
              </a:rPr>
              <a:t>dirección escolar, convendría diferenciar </a:t>
            </a:r>
            <a:r>
              <a:rPr lang="es-CO" sz="2400" b="1" dirty="0" smtClean="0">
                <a:solidFill>
                  <a:srgbClr val="002060"/>
                </a:solidFill>
              </a:rPr>
              <a:t>entre:</a:t>
            </a:r>
            <a:endParaRPr lang="es-CO" dirty="0">
              <a:solidFill>
                <a:srgbClr val="002060"/>
              </a:solidFill>
            </a:endParaRP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151339924"/>
              </p:ext>
            </p:extLst>
          </p:nvPr>
        </p:nvGraphicFramePr>
        <p:xfrm>
          <a:off x="405780" y="116632"/>
          <a:ext cx="11449271"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549796" y="4509120"/>
            <a:ext cx="5184576" cy="144016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s-CO" sz="1800" b="1" dirty="0">
                <a:ln w="9525">
                  <a:solidFill>
                    <a:schemeClr val="bg1"/>
                  </a:solidFill>
                  <a:prstDash val="solid"/>
                </a:ln>
                <a:solidFill>
                  <a:srgbClr val="002060"/>
                </a:solidFill>
                <a:effectLst>
                  <a:outerShdw blurRad="12700" dist="38100" dir="2700000" algn="tl" rotWithShape="0">
                    <a:schemeClr val="bg1">
                      <a:lumMod val="50000"/>
                    </a:schemeClr>
                  </a:outerShdw>
                </a:effectLst>
              </a:rPr>
              <a:t>La competencia tiene un sentido más complejo u holístico, dado que integra conocimientos, modos de hacer o procedimientos y un componente </a:t>
            </a:r>
            <a:r>
              <a:rPr lang="es-CO" sz="1800" b="1" dirty="0" smtClean="0">
                <a:ln w="9525">
                  <a:solidFill>
                    <a:schemeClr val="bg1"/>
                  </a:solidFill>
                  <a:prstDash val="solid"/>
                </a:ln>
                <a:solidFill>
                  <a:srgbClr val="002060"/>
                </a:solidFill>
                <a:effectLst>
                  <a:outerShdw blurRad="12700" dist="38100" dir="2700000" algn="tl" rotWithShape="0">
                    <a:schemeClr val="bg1">
                      <a:lumMod val="50000"/>
                    </a:schemeClr>
                  </a:outerShdw>
                </a:effectLst>
              </a:rPr>
              <a:t>afectivo-emocional </a:t>
            </a:r>
            <a:r>
              <a:rPr lang="es-CO" sz="1100" b="1" dirty="0">
                <a:ln w="9525">
                  <a:solidFill>
                    <a:schemeClr val="bg1"/>
                  </a:solidFill>
                  <a:prstDash val="solid"/>
                </a:ln>
                <a:solidFill>
                  <a:srgbClr val="002060"/>
                </a:solidFill>
                <a:effectLst>
                  <a:outerShdw blurRad="12700" dist="38100" dir="2700000" algn="tl" rotWithShape="0">
                    <a:schemeClr val="bg1">
                      <a:lumMod val="50000"/>
                    </a:schemeClr>
                  </a:outerShdw>
                </a:effectLst>
              </a:rPr>
              <a:t>Álvarez (2010: 108</a:t>
            </a:r>
            <a:br>
              <a:rPr lang="es-CO" sz="1100" b="1" dirty="0">
                <a:ln w="9525">
                  <a:solidFill>
                    <a:schemeClr val="bg1"/>
                  </a:solidFill>
                  <a:prstDash val="solid"/>
                </a:ln>
                <a:solidFill>
                  <a:srgbClr val="002060"/>
                </a:solidFill>
                <a:effectLst>
                  <a:outerShdw blurRad="12700" dist="38100" dir="2700000" algn="tl" rotWithShape="0">
                    <a:schemeClr val="bg1">
                      <a:lumMod val="50000"/>
                    </a:schemeClr>
                  </a:outerShdw>
                </a:effectLst>
              </a:rPr>
            </a:br>
            <a:endParaRPr lang="es-CO" sz="1100" b="1" dirty="0">
              <a:ln w="9525">
                <a:solidFill>
                  <a:schemeClr val="bg1"/>
                </a:solidFill>
                <a:prstDash val="solid"/>
              </a:ln>
              <a:solidFill>
                <a:srgbClr val="002060"/>
              </a:solidFill>
              <a:effectLst>
                <a:outerShdw blurRad="12700" dist="38100" dir="2700000" algn="tl" rotWithShape="0">
                  <a:schemeClr val="bg1">
                    <a:lumMod val="50000"/>
                  </a:schemeClr>
                </a:outerShdw>
              </a:effectLst>
            </a:endParaRPr>
          </a:p>
        </p:txBody>
      </p:sp>
      <p:pic>
        <p:nvPicPr>
          <p:cNvPr id="3" name="Imagen 2"/>
          <p:cNvPicPr>
            <a:picLocks noChangeAspect="1"/>
          </p:cNvPicPr>
          <p:nvPr/>
        </p:nvPicPr>
        <p:blipFill>
          <a:blip r:embed="rId7"/>
          <a:stretch>
            <a:fillRect/>
          </a:stretch>
        </p:blipFill>
        <p:spPr>
          <a:xfrm>
            <a:off x="10126860" y="5733256"/>
            <a:ext cx="1329043" cy="609653"/>
          </a:xfrm>
          <a:prstGeom prst="rect">
            <a:avLst/>
          </a:prstGeom>
        </p:spPr>
      </p:pic>
    </p:spTree>
    <p:extLst>
      <p:ext uri="{BB962C8B-B14F-4D97-AF65-F5344CB8AC3E}">
        <p14:creationId xmlns:p14="http://schemas.microsoft.com/office/powerpoint/2010/main" val="321720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r>
              <a:rPr lang="es-CO" dirty="0" smtClean="0">
                <a:solidFill>
                  <a:srgbClr val="002060"/>
                </a:solidFill>
              </a:rPr>
              <a:t>Lo Polisémico del director de escuel</a:t>
            </a:r>
            <a:r>
              <a:rPr lang="es-CO" dirty="0">
                <a:solidFill>
                  <a:srgbClr val="002060"/>
                </a:solidFill>
              </a:rPr>
              <a:t>a</a:t>
            </a:r>
          </a:p>
        </p:txBody>
      </p:sp>
      <p:graphicFrame>
        <p:nvGraphicFramePr>
          <p:cNvPr id="2" name="Marcador de contenido 1"/>
          <p:cNvGraphicFramePr>
            <a:graphicFrameLocks noGrp="1"/>
          </p:cNvGraphicFramePr>
          <p:nvPr>
            <p:ph sz="quarter" idx="13"/>
            <p:extLst>
              <p:ext uri="{D42A27DB-BD31-4B8C-83A1-F6EECF244321}">
                <p14:modId xmlns:p14="http://schemas.microsoft.com/office/powerpoint/2010/main" val="2695178201"/>
              </p:ext>
            </p:extLst>
          </p:nvPr>
        </p:nvGraphicFramePr>
        <p:xfrm>
          <a:off x="117749" y="1628800"/>
          <a:ext cx="5764962" cy="3746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9910836" y="5661248"/>
            <a:ext cx="1329043" cy="609653"/>
          </a:xfrm>
          <a:prstGeom prst="rect">
            <a:avLst/>
          </a:prstGeom>
        </p:spPr>
      </p:pic>
      <p:pic>
        <p:nvPicPr>
          <p:cNvPr id="5" name="Imagen 4"/>
          <p:cNvPicPr>
            <a:picLocks noChangeAspect="1"/>
          </p:cNvPicPr>
          <p:nvPr/>
        </p:nvPicPr>
        <p:blipFill>
          <a:blip r:embed="rId8"/>
          <a:stretch>
            <a:fillRect/>
          </a:stretch>
        </p:blipFill>
        <p:spPr>
          <a:xfrm>
            <a:off x="6310436" y="1837766"/>
            <a:ext cx="4569403" cy="3142270"/>
          </a:xfrm>
          <a:prstGeom prst="rect">
            <a:avLst/>
          </a:prstGeom>
        </p:spPr>
      </p:pic>
    </p:spTree>
    <p:extLst>
      <p:ext uri="{BB962C8B-B14F-4D97-AF65-F5344CB8AC3E}">
        <p14:creationId xmlns:p14="http://schemas.microsoft.com/office/powerpoint/2010/main" val="83834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170695143"/>
              </p:ext>
            </p:extLst>
          </p:nvPr>
        </p:nvGraphicFramePr>
        <p:xfrm>
          <a:off x="685800" y="836712"/>
          <a:ext cx="10391775" cy="4538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197868" y="2708920"/>
            <a:ext cx="3400425" cy="230425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3" name="Imagen 2"/>
          <p:cNvPicPr>
            <a:picLocks noChangeAspect="1"/>
          </p:cNvPicPr>
          <p:nvPr/>
        </p:nvPicPr>
        <p:blipFill>
          <a:blip r:embed="rId8"/>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398483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2106184869"/>
              </p:ext>
            </p:extLst>
          </p:nvPr>
        </p:nvGraphicFramePr>
        <p:xfrm>
          <a:off x="1076770" y="685800"/>
          <a:ext cx="10197893" cy="4903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26860" y="5661248"/>
            <a:ext cx="1329043" cy="609653"/>
          </a:xfrm>
          <a:prstGeom prst="rect">
            <a:avLst/>
          </a:prstGeom>
        </p:spPr>
      </p:pic>
    </p:spTree>
    <p:extLst>
      <p:ext uri="{BB962C8B-B14F-4D97-AF65-F5344CB8AC3E}">
        <p14:creationId xmlns:p14="http://schemas.microsoft.com/office/powerpoint/2010/main" val="26039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2179119180"/>
              </p:ext>
            </p:extLst>
          </p:nvPr>
        </p:nvGraphicFramePr>
        <p:xfrm>
          <a:off x="1076770" y="116632"/>
          <a:ext cx="1056225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98868" y="5733256"/>
            <a:ext cx="1329043" cy="609653"/>
          </a:xfrm>
          <a:prstGeom prst="rect">
            <a:avLst/>
          </a:prstGeom>
        </p:spPr>
      </p:pic>
    </p:spTree>
    <p:extLst>
      <p:ext uri="{BB962C8B-B14F-4D97-AF65-F5344CB8AC3E}">
        <p14:creationId xmlns:p14="http://schemas.microsoft.com/office/powerpoint/2010/main" val="120381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623" y="685801"/>
            <a:ext cx="6776941" cy="294927"/>
          </a:xfrm>
        </p:spPr>
        <p:txBody>
          <a:bodyPr>
            <a:normAutofit fontScale="90000"/>
          </a:bodyPr>
          <a:lstStyle/>
          <a:p>
            <a:pPr lvl="0"/>
            <a:r>
              <a:rPr lang="es-CO" sz="3600" dirty="0" smtClean="0"/>
              <a:t/>
            </a:r>
            <a:br>
              <a:rPr lang="es-CO" sz="3600" dirty="0" smtClean="0"/>
            </a:br>
            <a:r>
              <a:rPr lang="es-CO" sz="3600" dirty="0"/>
              <a:t/>
            </a:r>
            <a:br>
              <a:rPr lang="es-CO" sz="3600" dirty="0"/>
            </a:br>
            <a:r>
              <a:rPr lang="es-CO" sz="3600" dirty="0" smtClean="0">
                <a:solidFill>
                  <a:srgbClr val="002060"/>
                </a:solidFill>
              </a:rPr>
              <a:t>Competencias directivas. Categorías</a:t>
            </a:r>
            <a:r>
              <a:rPr lang="es-CO" dirty="0" smtClean="0">
                <a:solidFill>
                  <a:srgbClr val="002060"/>
                </a:solidFill>
              </a:rPr>
              <a:t> </a:t>
            </a:r>
            <a:r>
              <a:rPr lang="es-CO" dirty="0">
                <a:solidFill>
                  <a:srgbClr val="002060"/>
                </a:solidFill>
              </a:rPr>
              <a:t/>
            </a:r>
            <a:br>
              <a:rPr lang="es-CO" dirty="0">
                <a:solidFill>
                  <a:srgbClr val="002060"/>
                </a:solidFill>
              </a:rPr>
            </a:br>
            <a:endParaRPr lang="es-CO" dirty="0">
              <a:solidFill>
                <a:srgbClr val="002060"/>
              </a:solidFill>
            </a:endParaRP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284765745"/>
              </p:ext>
            </p:extLst>
          </p:nvPr>
        </p:nvGraphicFramePr>
        <p:xfrm>
          <a:off x="685800" y="1628800"/>
          <a:ext cx="10391775" cy="3746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126860" y="5661248"/>
            <a:ext cx="1329043" cy="609653"/>
          </a:xfrm>
          <a:prstGeom prst="rect">
            <a:avLst/>
          </a:prstGeom>
        </p:spPr>
      </p:pic>
    </p:spTree>
    <p:extLst>
      <p:ext uri="{BB962C8B-B14F-4D97-AF65-F5344CB8AC3E}">
        <p14:creationId xmlns:p14="http://schemas.microsoft.com/office/powerpoint/2010/main" val="402918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p:cNvGraphicFramePr>
          <p:nvPr>
            <p:extLst>
              <p:ext uri="{D42A27DB-BD31-4B8C-83A1-F6EECF244321}">
                <p14:modId xmlns:p14="http://schemas.microsoft.com/office/powerpoint/2010/main" val="2788487869"/>
              </p:ext>
            </p:extLst>
          </p:nvPr>
        </p:nvGraphicFramePr>
        <p:xfrm>
          <a:off x="1125860" y="332656"/>
          <a:ext cx="10507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315806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636969203"/>
              </p:ext>
            </p:extLst>
          </p:nvPr>
        </p:nvGraphicFramePr>
        <p:xfrm>
          <a:off x="621804" y="116632"/>
          <a:ext cx="102251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9838828" y="5661248"/>
            <a:ext cx="1329043" cy="609653"/>
          </a:xfrm>
          <a:prstGeom prst="rect">
            <a:avLst/>
          </a:prstGeom>
        </p:spPr>
      </p:pic>
    </p:spTree>
    <p:extLst>
      <p:ext uri="{BB962C8B-B14F-4D97-AF65-F5344CB8AC3E}">
        <p14:creationId xmlns:p14="http://schemas.microsoft.com/office/powerpoint/2010/main" val="245592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s-CO" sz="5400" dirty="0" smtClean="0">
                <a:solidFill>
                  <a:srgbClr val="002060"/>
                </a:solidFill>
              </a:rPr>
              <a:t>5.  UN LIDERAZGO SOSTENIBLE </a:t>
            </a:r>
            <a:endParaRPr lang="es-CO" sz="5400" dirty="0">
              <a:solidFill>
                <a:srgbClr val="002060"/>
              </a:solidFill>
            </a:endParaRPr>
          </a:p>
        </p:txBody>
      </p:sp>
      <p:sp>
        <p:nvSpPr>
          <p:cNvPr id="5" name="Subtítulo 4"/>
          <p:cNvSpPr>
            <a:spLocks noGrp="1"/>
          </p:cNvSpPr>
          <p:nvPr>
            <p:ph type="subTitle" idx="1"/>
          </p:nvPr>
        </p:nvSpPr>
        <p:spPr/>
        <p:txBody>
          <a:bodyPr/>
          <a:lstStyle/>
          <a:p>
            <a:endParaRPr lang="es-CO"/>
          </a:p>
        </p:txBody>
      </p:sp>
    </p:spTree>
    <p:extLst>
      <p:ext uri="{BB962C8B-B14F-4D97-AF65-F5344CB8AC3E}">
        <p14:creationId xmlns:p14="http://schemas.microsoft.com/office/powerpoint/2010/main" val="308453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799667175"/>
              </p:ext>
            </p:extLst>
          </p:nvPr>
        </p:nvGraphicFramePr>
        <p:xfrm>
          <a:off x="685622" y="548680"/>
          <a:ext cx="1066537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0126860" y="5661248"/>
            <a:ext cx="1329043" cy="609653"/>
          </a:xfrm>
          <a:prstGeom prst="rect">
            <a:avLst/>
          </a:prstGeom>
        </p:spPr>
      </p:pic>
    </p:spTree>
    <p:extLst>
      <p:ext uri="{BB962C8B-B14F-4D97-AF65-F5344CB8AC3E}">
        <p14:creationId xmlns:p14="http://schemas.microsoft.com/office/powerpoint/2010/main" val="3913710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9215" y="260648"/>
            <a:ext cx="7137365" cy="726975"/>
          </a:xfrm>
        </p:spPr>
        <p:txBody>
          <a:bodyPr>
            <a:normAutofit/>
          </a:bodyPr>
          <a:lstStyle/>
          <a:p>
            <a:r>
              <a:rPr lang="es-CO" sz="2800" dirty="0" smtClean="0">
                <a:solidFill>
                  <a:srgbClr val="002060"/>
                </a:solidFill>
              </a:rPr>
              <a:t>5. Un liderazgo sostenible  </a:t>
            </a:r>
            <a:endParaRPr lang="es-CO" sz="2800" dirty="0">
              <a:solidFill>
                <a:srgbClr val="002060"/>
              </a:solidFill>
            </a:endParaRPr>
          </a:p>
        </p:txBody>
      </p:sp>
      <p:graphicFrame>
        <p:nvGraphicFramePr>
          <p:cNvPr id="5" name="Marcador de contenido 4"/>
          <p:cNvGraphicFramePr>
            <a:graphicFrameLocks noGrp="1"/>
          </p:cNvGraphicFramePr>
          <p:nvPr>
            <p:ph sz="quarter" idx="13"/>
            <p:extLst>
              <p:ext uri="{D42A27DB-BD31-4B8C-83A1-F6EECF244321}">
                <p14:modId xmlns:p14="http://schemas.microsoft.com/office/powerpoint/2010/main" val="659887596"/>
              </p:ext>
            </p:extLst>
          </p:nvPr>
        </p:nvGraphicFramePr>
        <p:xfrm>
          <a:off x="685622" y="260648"/>
          <a:ext cx="10392000" cy="511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a:stretch>
            <a:fillRect/>
          </a:stretch>
        </p:blipFill>
        <p:spPr>
          <a:xfrm>
            <a:off x="10198868" y="5733256"/>
            <a:ext cx="1329043" cy="609653"/>
          </a:xfrm>
          <a:prstGeom prst="rect">
            <a:avLst/>
          </a:prstGeom>
        </p:spPr>
      </p:pic>
    </p:spTree>
    <p:extLst>
      <p:ext uri="{BB962C8B-B14F-4D97-AF65-F5344CB8AC3E}">
        <p14:creationId xmlns:p14="http://schemas.microsoft.com/office/powerpoint/2010/main" val="798760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quarter" idx="13"/>
            <p:extLst>
              <p:ext uri="{D42A27DB-BD31-4B8C-83A1-F6EECF244321}">
                <p14:modId xmlns:p14="http://schemas.microsoft.com/office/powerpoint/2010/main" val="3562502109"/>
              </p:ext>
            </p:extLst>
          </p:nvPr>
        </p:nvGraphicFramePr>
        <p:xfrm>
          <a:off x="685622" y="260648"/>
          <a:ext cx="10392000" cy="511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a:stretch>
            <a:fillRect/>
          </a:stretch>
        </p:blipFill>
        <p:spPr>
          <a:xfrm>
            <a:off x="10126860" y="5733256"/>
            <a:ext cx="1329043" cy="609653"/>
          </a:xfrm>
          <a:prstGeom prst="rect">
            <a:avLst/>
          </a:prstGeom>
        </p:spPr>
      </p:pic>
    </p:spTree>
    <p:extLst>
      <p:ext uri="{BB962C8B-B14F-4D97-AF65-F5344CB8AC3E}">
        <p14:creationId xmlns:p14="http://schemas.microsoft.com/office/powerpoint/2010/main" val="9666673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7788" y="332657"/>
            <a:ext cx="8928992" cy="576063"/>
          </a:xfrm>
        </p:spPr>
        <p:txBody>
          <a:bodyPr>
            <a:normAutofit fontScale="90000"/>
          </a:bodyPr>
          <a:lstStyle/>
          <a:p>
            <a:r>
              <a:rPr lang="es-CO" dirty="0" smtClean="0"/>
              <a:t> </a:t>
            </a:r>
            <a:r>
              <a:rPr lang="es-CO" sz="3600" dirty="0">
                <a:solidFill>
                  <a:srgbClr val="002060"/>
                </a:solidFill>
              </a:rPr>
              <a:t>Aspectos que definen el liderazgo educativo.</a:t>
            </a:r>
          </a:p>
        </p:txBody>
      </p:sp>
      <p:pic>
        <p:nvPicPr>
          <p:cNvPr id="5" name="Imagen 4"/>
          <p:cNvPicPr>
            <a:picLocks noChangeAspect="1"/>
          </p:cNvPicPr>
          <p:nvPr/>
        </p:nvPicPr>
        <p:blipFill>
          <a:blip r:embed="rId2"/>
          <a:stretch>
            <a:fillRect/>
          </a:stretch>
        </p:blipFill>
        <p:spPr>
          <a:xfrm>
            <a:off x="10054852" y="5733256"/>
            <a:ext cx="1329043" cy="609653"/>
          </a:xfrm>
          <a:prstGeom prst="rect">
            <a:avLst/>
          </a:prstGeom>
        </p:spPr>
      </p:pic>
      <p:pic>
        <p:nvPicPr>
          <p:cNvPr id="8" name="Imagen 7"/>
          <p:cNvPicPr>
            <a:picLocks noChangeAspect="1"/>
          </p:cNvPicPr>
          <p:nvPr/>
        </p:nvPicPr>
        <p:blipFill>
          <a:blip r:embed="rId3"/>
          <a:stretch>
            <a:fillRect/>
          </a:stretch>
        </p:blipFill>
        <p:spPr>
          <a:xfrm>
            <a:off x="2205980" y="1252189"/>
            <a:ext cx="7615273" cy="4337051"/>
          </a:xfrm>
          <a:prstGeom prst="rect">
            <a:avLst/>
          </a:prstGeom>
        </p:spPr>
      </p:pic>
    </p:spTree>
    <p:extLst>
      <p:ext uri="{BB962C8B-B14F-4D97-AF65-F5344CB8AC3E}">
        <p14:creationId xmlns:p14="http://schemas.microsoft.com/office/powerpoint/2010/main" val="26099180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112166389"/>
              </p:ext>
            </p:extLst>
          </p:nvPr>
        </p:nvGraphicFramePr>
        <p:xfrm>
          <a:off x="693812" y="332656"/>
          <a:ext cx="1072919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42551744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73960928"/>
              </p:ext>
            </p:extLst>
          </p:nvPr>
        </p:nvGraphicFramePr>
        <p:xfrm>
          <a:off x="685622" y="764704"/>
          <a:ext cx="10392000" cy="4609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9982844" y="5661248"/>
            <a:ext cx="1329043" cy="609653"/>
          </a:xfrm>
          <a:prstGeom prst="rect">
            <a:avLst/>
          </a:prstGeom>
        </p:spPr>
      </p:pic>
    </p:spTree>
    <p:extLst>
      <p:ext uri="{BB962C8B-B14F-4D97-AF65-F5344CB8AC3E}">
        <p14:creationId xmlns:p14="http://schemas.microsoft.com/office/powerpoint/2010/main" val="672683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Resultado de imagen para liderazgo educativo: un reto para la gestiÃ³n directiva ho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7" name="Imagen 6"/>
          <p:cNvPicPr>
            <a:picLocks noChangeAspect="1"/>
          </p:cNvPicPr>
          <p:nvPr/>
        </p:nvPicPr>
        <p:blipFill>
          <a:blip r:embed="rId2"/>
          <a:stretch>
            <a:fillRect/>
          </a:stretch>
        </p:blipFill>
        <p:spPr>
          <a:xfrm>
            <a:off x="10270876" y="5661248"/>
            <a:ext cx="1329043" cy="609653"/>
          </a:xfrm>
          <a:prstGeom prst="rect">
            <a:avLst/>
          </a:prstGeom>
        </p:spPr>
      </p:pic>
      <p:pic>
        <p:nvPicPr>
          <p:cNvPr id="8" name="Imagen 7"/>
          <p:cNvPicPr>
            <a:picLocks noChangeAspect="1"/>
          </p:cNvPicPr>
          <p:nvPr/>
        </p:nvPicPr>
        <p:blipFill>
          <a:blip r:embed="rId3"/>
          <a:stretch>
            <a:fillRect/>
          </a:stretch>
        </p:blipFill>
        <p:spPr>
          <a:xfrm>
            <a:off x="1088229" y="858102"/>
            <a:ext cx="9505056" cy="4628425"/>
          </a:xfrm>
          <a:prstGeom prst="rect">
            <a:avLst/>
          </a:prstGeom>
        </p:spPr>
      </p:pic>
      <p:sp>
        <p:nvSpPr>
          <p:cNvPr id="2" name="Título 1"/>
          <p:cNvSpPr>
            <a:spLocks noGrp="1"/>
          </p:cNvSpPr>
          <p:nvPr>
            <p:ph type="title"/>
          </p:nvPr>
        </p:nvSpPr>
        <p:spPr>
          <a:xfrm>
            <a:off x="460375" y="167445"/>
            <a:ext cx="9952914" cy="648071"/>
          </a:xfrm>
        </p:spPr>
        <p:txBody>
          <a:bodyPr>
            <a:normAutofit fontScale="90000"/>
          </a:bodyPr>
          <a:lstStyle/>
          <a:p>
            <a:r>
              <a:rPr lang="es-CO" dirty="0"/>
              <a:t> </a:t>
            </a:r>
            <a:r>
              <a:rPr lang="es-CO" sz="2700" dirty="0">
                <a:solidFill>
                  <a:srgbClr val="002060"/>
                </a:solidFill>
              </a:rPr>
              <a:t>Siete prácticas que favorecen la gestión </a:t>
            </a:r>
            <a:r>
              <a:rPr lang="es-CO" sz="2700" dirty="0" smtClean="0">
                <a:solidFill>
                  <a:srgbClr val="002060"/>
                </a:solidFill>
              </a:rPr>
              <a:t>educativa:</a:t>
            </a:r>
            <a:endParaRPr lang="es-CO" sz="2700" dirty="0">
              <a:solidFill>
                <a:srgbClr val="002060"/>
              </a:solidFill>
            </a:endParaRPr>
          </a:p>
        </p:txBody>
      </p:sp>
      <p:sp>
        <p:nvSpPr>
          <p:cNvPr id="9" name="Rectángulo 8"/>
          <p:cNvSpPr/>
          <p:nvPr/>
        </p:nvSpPr>
        <p:spPr>
          <a:xfrm>
            <a:off x="1053852" y="5157192"/>
            <a:ext cx="9837241" cy="461665"/>
          </a:xfrm>
          <a:prstGeom prst="rect">
            <a:avLst/>
          </a:prstGeom>
        </p:spPr>
        <p:txBody>
          <a:bodyPr wrap="square">
            <a:spAutoFit/>
          </a:bodyPr>
          <a:lstStyle/>
          <a:p>
            <a:r>
              <a:rPr lang="es-CO" sz="1200" dirty="0"/>
              <a:t>A partir  del Ministerio de Educación de la Nación de Chile</a:t>
            </a:r>
            <a:br>
              <a:rPr lang="es-CO" sz="1200" dirty="0"/>
            </a:br>
            <a:endParaRPr lang="es-CO" sz="1200" dirty="0"/>
          </a:p>
        </p:txBody>
      </p:sp>
    </p:spTree>
    <p:extLst>
      <p:ext uri="{BB962C8B-B14F-4D97-AF65-F5344CB8AC3E}">
        <p14:creationId xmlns:p14="http://schemas.microsoft.com/office/powerpoint/2010/main" val="793910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s-CO" sz="5400" dirty="0">
                <a:solidFill>
                  <a:srgbClr val="002060"/>
                </a:solidFill>
              </a:rPr>
              <a:t>6</a:t>
            </a:r>
            <a:r>
              <a:rPr lang="es-CO" sz="5400" dirty="0" smtClean="0">
                <a:solidFill>
                  <a:srgbClr val="002060"/>
                </a:solidFill>
              </a:rPr>
              <a:t>. Un </a:t>
            </a:r>
            <a:r>
              <a:rPr lang="es-CO" sz="5400" dirty="0">
                <a:solidFill>
                  <a:srgbClr val="002060"/>
                </a:solidFill>
              </a:rPr>
              <a:t>liderazgo distribuido en el </a:t>
            </a:r>
            <a:r>
              <a:rPr lang="es-CO" sz="5400" dirty="0" smtClean="0">
                <a:solidFill>
                  <a:srgbClr val="002060"/>
                </a:solidFill>
              </a:rPr>
              <a:t>equipo  </a:t>
            </a:r>
            <a:r>
              <a:rPr lang="es-CO" sz="5400" dirty="0">
                <a:solidFill>
                  <a:srgbClr val="002060"/>
                </a:solidFill>
              </a:rPr>
              <a:t>docente</a:t>
            </a:r>
          </a:p>
        </p:txBody>
      </p:sp>
      <p:sp>
        <p:nvSpPr>
          <p:cNvPr id="2" name="Subtítulo 1"/>
          <p:cNvSpPr>
            <a:spLocks noGrp="1"/>
          </p:cNvSpPr>
          <p:nvPr>
            <p:ph type="subTitle" idx="1"/>
          </p:nvPr>
        </p:nvSpPr>
        <p:spPr/>
        <p:txBody>
          <a:bodyPr/>
          <a:lstStyle/>
          <a:p>
            <a:endParaRPr lang="es-CO"/>
          </a:p>
        </p:txBody>
      </p:sp>
      <p:pic>
        <p:nvPicPr>
          <p:cNvPr id="3" name="Imagen 2"/>
          <p:cNvPicPr>
            <a:picLocks noChangeAspect="1"/>
          </p:cNvPicPr>
          <p:nvPr/>
        </p:nvPicPr>
        <p:blipFill>
          <a:blip r:embed="rId2"/>
          <a:stretch>
            <a:fillRect/>
          </a:stretch>
        </p:blipFill>
        <p:spPr>
          <a:xfrm rot="21432422">
            <a:off x="881948" y="3506124"/>
            <a:ext cx="3200400" cy="1428750"/>
          </a:xfrm>
          <a:prstGeom prst="rect">
            <a:avLst/>
          </a:prstGeom>
        </p:spPr>
      </p:pic>
    </p:spTree>
    <p:extLst>
      <p:ext uri="{BB962C8B-B14F-4D97-AF65-F5344CB8AC3E}">
        <p14:creationId xmlns:p14="http://schemas.microsoft.com/office/powerpoint/2010/main" val="370035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971807009"/>
              </p:ext>
            </p:extLst>
          </p:nvPr>
        </p:nvGraphicFramePr>
        <p:xfrm>
          <a:off x="685622" y="1268760"/>
          <a:ext cx="10392000" cy="4105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3230580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357938" y="260648"/>
            <a:ext cx="10394174" cy="798983"/>
          </a:xfrm>
        </p:spPr>
        <p:txBody>
          <a:bodyPr>
            <a:normAutofit fontScale="90000"/>
          </a:bodyPr>
          <a:lstStyle/>
          <a:p>
            <a:r>
              <a:rPr lang="es-CO" dirty="0" smtClean="0">
                <a:solidFill>
                  <a:srgbClr val="002060"/>
                </a:solidFill>
              </a:rPr>
              <a:t>El liderazgo distributivo </a:t>
            </a:r>
            <a:endParaRPr lang="es-CO" dirty="0">
              <a:solidFill>
                <a:srgbClr val="002060"/>
              </a:solidFill>
            </a:endParaRPr>
          </a:p>
        </p:txBody>
      </p:sp>
      <p:graphicFrame>
        <p:nvGraphicFramePr>
          <p:cNvPr id="7" name="Marcador de contenido 6"/>
          <p:cNvGraphicFramePr>
            <a:graphicFrameLocks noGrp="1"/>
          </p:cNvGraphicFramePr>
          <p:nvPr>
            <p:ph sz="quarter" idx="13"/>
            <p:extLst>
              <p:ext uri="{D42A27DB-BD31-4B8C-83A1-F6EECF244321}">
                <p14:modId xmlns:p14="http://schemas.microsoft.com/office/powerpoint/2010/main" val="2994852685"/>
              </p:ext>
            </p:extLst>
          </p:nvPr>
        </p:nvGraphicFramePr>
        <p:xfrm>
          <a:off x="685800" y="1268760"/>
          <a:ext cx="10391775" cy="4106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7894612" y="4293096"/>
            <a:ext cx="2857500" cy="160020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3" name="Imagen 2"/>
          <p:cNvPicPr>
            <a:picLocks noChangeAspect="1"/>
          </p:cNvPicPr>
          <p:nvPr/>
        </p:nvPicPr>
        <p:blipFill>
          <a:blip r:embed="rId8"/>
          <a:stretch>
            <a:fillRect/>
          </a:stretch>
        </p:blipFill>
        <p:spPr>
          <a:xfrm>
            <a:off x="5518348" y="5661248"/>
            <a:ext cx="1329043" cy="609653"/>
          </a:xfrm>
          <a:prstGeom prst="rect">
            <a:avLst/>
          </a:prstGeom>
        </p:spPr>
      </p:pic>
    </p:spTree>
    <p:extLst>
      <p:ext uri="{BB962C8B-B14F-4D97-AF65-F5344CB8AC3E}">
        <p14:creationId xmlns:p14="http://schemas.microsoft.com/office/powerpoint/2010/main" val="328141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623" y="685801"/>
            <a:ext cx="9009189" cy="438943"/>
          </a:xfrm>
        </p:spPr>
        <p:txBody>
          <a:bodyPr>
            <a:normAutofit fontScale="90000"/>
          </a:bodyPr>
          <a:lstStyle/>
          <a:p>
            <a:r>
              <a:rPr lang="es-CO" sz="4400" dirty="0">
                <a:solidFill>
                  <a:srgbClr val="002060"/>
                </a:solidFill>
              </a:rPr>
              <a:t>El liderazgo distribuido también </a:t>
            </a:r>
            <a:r>
              <a:rPr lang="es-CO" dirty="0"/>
              <a:t/>
            </a:r>
            <a:br>
              <a:rPr lang="es-CO" dirty="0"/>
            </a:br>
            <a:endParaRPr lang="es-CO" dirty="0"/>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029537776"/>
              </p:ext>
            </p:extLst>
          </p:nvPr>
        </p:nvGraphicFramePr>
        <p:xfrm>
          <a:off x="1117309" y="1052736"/>
          <a:ext cx="1015735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9262765" y="908720"/>
            <a:ext cx="2199914" cy="1259210"/>
          </a:xfrm>
          <a:prstGeom prst="rect">
            <a:avLst/>
          </a:prstGeom>
        </p:spPr>
      </p:pic>
    </p:spTree>
    <p:extLst>
      <p:ext uri="{BB962C8B-B14F-4D97-AF65-F5344CB8AC3E}">
        <p14:creationId xmlns:p14="http://schemas.microsoft.com/office/powerpoint/2010/main" val="237909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796" y="404665"/>
            <a:ext cx="8928992" cy="720080"/>
          </a:xfrm>
        </p:spPr>
        <p:txBody>
          <a:bodyPr>
            <a:normAutofit/>
          </a:bodyPr>
          <a:lstStyle/>
          <a:p>
            <a:r>
              <a:rPr lang="es-CO" sz="3200" dirty="0" smtClean="0">
                <a:solidFill>
                  <a:srgbClr val="002060"/>
                </a:solidFill>
              </a:rPr>
              <a:t>Dos </a:t>
            </a:r>
            <a:r>
              <a:rPr lang="es-CO" sz="3200" dirty="0">
                <a:solidFill>
                  <a:srgbClr val="002060"/>
                </a:solidFill>
              </a:rPr>
              <a:t>formas de entender la distribución</a:t>
            </a: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495591888"/>
              </p:ext>
            </p:extLst>
          </p:nvPr>
        </p:nvGraphicFramePr>
        <p:xfrm>
          <a:off x="685800" y="1268760"/>
          <a:ext cx="10391775" cy="4106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126860" y="5661248"/>
            <a:ext cx="1329043" cy="609653"/>
          </a:xfrm>
          <a:prstGeom prst="rect">
            <a:avLst/>
          </a:prstGeom>
        </p:spPr>
      </p:pic>
    </p:spTree>
    <p:extLst>
      <p:ext uri="{BB962C8B-B14F-4D97-AF65-F5344CB8AC3E}">
        <p14:creationId xmlns:p14="http://schemas.microsoft.com/office/powerpoint/2010/main" val="403275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37675" y="1212812"/>
            <a:ext cx="5539948" cy="3692397"/>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3" name="Marcador de texto 2"/>
          <p:cNvSpPr>
            <a:spLocks noGrp="1"/>
          </p:cNvSpPr>
          <p:nvPr>
            <p:ph type="body" idx="1"/>
          </p:nvPr>
        </p:nvSpPr>
        <p:spPr/>
        <p:txBody>
          <a:bodyPr>
            <a:normAutofit/>
          </a:bodyPr>
          <a:lstStyle/>
          <a:p>
            <a:endParaRPr lang="es-CO" dirty="0"/>
          </a:p>
        </p:txBody>
      </p:sp>
      <p:sp>
        <p:nvSpPr>
          <p:cNvPr id="4" name="Llamada ovalada 3"/>
          <p:cNvSpPr/>
          <p:nvPr/>
        </p:nvSpPr>
        <p:spPr>
          <a:xfrm>
            <a:off x="117748" y="0"/>
            <a:ext cx="6048672" cy="4905209"/>
          </a:xfrm>
          <a:prstGeom prst="wedgeEllipseCallout">
            <a:avLst>
              <a:gd name="adj1" fmla="val 56829"/>
              <a:gd name="adj2" fmla="val 13896"/>
            </a:avLst>
          </a:prstGeom>
          <a:solidFill>
            <a:srgbClr val="FBC9C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b="1" i="1" dirty="0">
                <a:solidFill>
                  <a:srgbClr val="002060"/>
                </a:solidFill>
                <a:latin typeface="Arial Narrow" panose="020B0606020202030204" pitchFamily="34" charset="0"/>
              </a:rPr>
              <a:t>No basta limitarse a distribuir el liderazgo, sino desarrollar liderazgo, es decir, «crear un cuerpo común de conocimientos y competencias asociados con la práctica del liderazgo y ofrecer oportunidades a las personas para incorporarlo a su quehacer» (</a:t>
            </a:r>
            <a:r>
              <a:rPr lang="es-CO" b="1" i="1" dirty="0" err="1">
                <a:solidFill>
                  <a:srgbClr val="002060"/>
                </a:solidFill>
                <a:latin typeface="Arial Narrow" panose="020B0606020202030204" pitchFamily="34" charset="0"/>
              </a:rPr>
              <a:t>Elmore</a:t>
            </a:r>
            <a:r>
              <a:rPr lang="es-CO" b="1" i="1" dirty="0">
                <a:solidFill>
                  <a:srgbClr val="002060"/>
                </a:solidFill>
                <a:latin typeface="Arial Narrow" panose="020B0606020202030204" pitchFamily="34" charset="0"/>
              </a:rPr>
              <a:t>, 2010: 81).</a:t>
            </a:r>
          </a:p>
        </p:txBody>
      </p:sp>
      <p:pic>
        <p:nvPicPr>
          <p:cNvPr id="5" name="Imagen 4"/>
          <p:cNvPicPr>
            <a:picLocks noChangeAspect="1"/>
          </p:cNvPicPr>
          <p:nvPr/>
        </p:nvPicPr>
        <p:blipFill>
          <a:blip r:embed="rId3"/>
          <a:stretch>
            <a:fillRect/>
          </a:stretch>
        </p:blipFill>
        <p:spPr>
          <a:xfrm>
            <a:off x="9982844" y="5661248"/>
            <a:ext cx="1329043" cy="609653"/>
          </a:xfrm>
          <a:prstGeom prst="rect">
            <a:avLst/>
          </a:prstGeom>
        </p:spPr>
      </p:pic>
    </p:spTree>
    <p:extLst>
      <p:ext uri="{BB962C8B-B14F-4D97-AF65-F5344CB8AC3E}">
        <p14:creationId xmlns:p14="http://schemas.microsoft.com/office/powerpoint/2010/main" val="190576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sz="quarter" idx="13"/>
            <p:extLst>
              <p:ext uri="{D42A27DB-BD31-4B8C-83A1-F6EECF244321}">
                <p14:modId xmlns:p14="http://schemas.microsoft.com/office/powerpoint/2010/main" val="3069428928"/>
              </p:ext>
            </p:extLst>
          </p:nvPr>
        </p:nvGraphicFramePr>
        <p:xfrm>
          <a:off x="685800" y="980728"/>
          <a:ext cx="10391775" cy="4394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9838828" y="5661248"/>
            <a:ext cx="1329043" cy="609653"/>
          </a:xfrm>
          <a:prstGeom prst="rect">
            <a:avLst/>
          </a:prstGeom>
        </p:spPr>
      </p:pic>
    </p:spTree>
    <p:extLst>
      <p:ext uri="{BB962C8B-B14F-4D97-AF65-F5344CB8AC3E}">
        <p14:creationId xmlns:p14="http://schemas.microsoft.com/office/powerpoint/2010/main" val="364931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2186191972"/>
              </p:ext>
            </p:extLst>
          </p:nvPr>
        </p:nvGraphicFramePr>
        <p:xfrm>
          <a:off x="1117308" y="404664"/>
          <a:ext cx="10737743" cy="5767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73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9660" y="76200"/>
            <a:ext cx="3364552" cy="832520"/>
          </a:xfrm>
        </p:spPr>
        <p:txBody>
          <a:bodyPr>
            <a:normAutofit fontScale="90000"/>
          </a:bodyPr>
          <a:lstStyle/>
          <a:p>
            <a:r>
              <a:rPr lang="es-CO" dirty="0" smtClean="0">
                <a:solidFill>
                  <a:srgbClr val="002060"/>
                </a:solidFill>
              </a:rPr>
              <a:t>¿Que hace?</a:t>
            </a:r>
            <a:endParaRPr lang="es-CO" dirty="0">
              <a:solidFill>
                <a:srgbClr val="002060"/>
              </a:solidFill>
            </a:endParaRPr>
          </a:p>
        </p:txBody>
      </p:sp>
      <p:graphicFrame>
        <p:nvGraphicFramePr>
          <p:cNvPr id="5" name="Marcador de contenido 4"/>
          <p:cNvGraphicFramePr>
            <a:graphicFrameLocks noGrp="1"/>
          </p:cNvGraphicFramePr>
          <p:nvPr>
            <p:ph sz="quarter" idx="13"/>
            <p:extLst>
              <p:ext uri="{D42A27DB-BD31-4B8C-83A1-F6EECF244321}">
                <p14:modId xmlns:p14="http://schemas.microsoft.com/office/powerpoint/2010/main" val="1498423886"/>
              </p:ext>
            </p:extLst>
          </p:nvPr>
        </p:nvGraphicFramePr>
        <p:xfrm>
          <a:off x="1117308" y="332656"/>
          <a:ext cx="10809751"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1701493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623" y="188641"/>
            <a:ext cx="2672485" cy="936103"/>
          </a:xfrm>
        </p:spPr>
        <p:txBody>
          <a:bodyPr>
            <a:normAutofit fontScale="90000"/>
          </a:bodyPr>
          <a:lstStyle/>
          <a:p>
            <a:r>
              <a:rPr lang="es-CO" sz="4400" dirty="0" smtClean="0">
                <a:solidFill>
                  <a:srgbClr val="002060"/>
                </a:solidFill>
              </a:rPr>
              <a:t>¿Que </a:t>
            </a:r>
            <a:r>
              <a:rPr lang="es-CO" sz="4400" dirty="0" smtClean="0">
                <a:solidFill>
                  <a:srgbClr val="002060"/>
                </a:solidFill>
              </a:rPr>
              <a:t>hace?</a:t>
            </a:r>
            <a:endParaRPr lang="es-CO" sz="4400" dirty="0">
              <a:solidFill>
                <a:srgbClr val="002060"/>
              </a:solidFill>
            </a:endParaRPr>
          </a:p>
        </p:txBody>
      </p:sp>
      <p:graphicFrame>
        <p:nvGraphicFramePr>
          <p:cNvPr id="5" name="Marcador de contenido 4"/>
          <p:cNvGraphicFramePr>
            <a:graphicFrameLocks noGrp="1"/>
          </p:cNvGraphicFramePr>
          <p:nvPr>
            <p:ph sz="quarter" idx="13"/>
            <p:extLst>
              <p:ext uri="{D42A27DB-BD31-4B8C-83A1-F6EECF244321}">
                <p14:modId xmlns:p14="http://schemas.microsoft.com/office/powerpoint/2010/main" val="4268308364"/>
              </p:ext>
            </p:extLst>
          </p:nvPr>
        </p:nvGraphicFramePr>
        <p:xfrm>
          <a:off x="1629915" y="1340768"/>
          <a:ext cx="9644747"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826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4150113976"/>
              </p:ext>
            </p:extLst>
          </p:nvPr>
        </p:nvGraphicFramePr>
        <p:xfrm>
          <a:off x="812588" y="332657"/>
          <a:ext cx="10394391" cy="5240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texto 5"/>
          <p:cNvSpPr>
            <a:spLocks noGrp="1"/>
          </p:cNvSpPr>
          <p:nvPr>
            <p:ph type="body" idx="1"/>
          </p:nvPr>
        </p:nvSpPr>
        <p:spPr>
          <a:xfrm>
            <a:off x="7678588" y="4653136"/>
            <a:ext cx="3841663" cy="776163"/>
          </a:xfrm>
        </p:spPr>
        <p:txBody>
          <a:bodyPr>
            <a:normAutofit/>
          </a:bodyPr>
          <a:lstStyle/>
          <a:p>
            <a:r>
              <a:rPr lang="es-CO" b="1" dirty="0" smtClean="0">
                <a:solidFill>
                  <a:srgbClr val="002060"/>
                </a:solidFill>
              </a:rPr>
              <a:t>Taller Vivencial  N° 03  </a:t>
            </a:r>
            <a:endParaRPr lang="es-CO" b="1" dirty="0">
              <a:solidFill>
                <a:srgbClr val="002060"/>
              </a:solidFill>
            </a:endParaRPr>
          </a:p>
        </p:txBody>
      </p:sp>
    </p:spTree>
    <p:extLst>
      <p:ext uri="{BB962C8B-B14F-4D97-AF65-F5344CB8AC3E}">
        <p14:creationId xmlns:p14="http://schemas.microsoft.com/office/powerpoint/2010/main" val="156130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796" y="260648"/>
            <a:ext cx="4544693" cy="510951"/>
          </a:xfrm>
        </p:spPr>
        <p:txBody>
          <a:bodyPr>
            <a:normAutofit fontScale="90000"/>
          </a:bodyPr>
          <a:lstStyle/>
          <a:p>
            <a:r>
              <a:rPr lang="es-CO" b="1" dirty="0" smtClean="0">
                <a:solidFill>
                  <a:srgbClr val="002060"/>
                </a:solidFill>
              </a:rPr>
              <a:t>Resultados </a:t>
            </a:r>
            <a:endParaRPr lang="es-CO" b="1" dirty="0">
              <a:solidFill>
                <a:srgbClr val="002060"/>
              </a:solidFill>
            </a:endParaRP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824174519"/>
              </p:ext>
            </p:extLst>
          </p:nvPr>
        </p:nvGraphicFramePr>
        <p:xfrm>
          <a:off x="693814" y="1124743"/>
          <a:ext cx="10009113" cy="4311051"/>
        </p:xfrm>
        <a:graphic>
          <a:graphicData uri="http://schemas.openxmlformats.org/drawingml/2006/table">
            <a:tbl>
              <a:tblPr firstRow="1" firstCol="1" bandRow="1">
                <a:tableStyleId>{69012ECD-51FC-41F1-AA8D-1B2483CD663E}</a:tableStyleId>
              </a:tblPr>
              <a:tblGrid>
                <a:gridCol w="3335615"/>
                <a:gridCol w="3336749"/>
                <a:gridCol w="3336749"/>
              </a:tblGrid>
              <a:tr h="399168">
                <a:tc gridSpan="3">
                  <a:txBody>
                    <a:bodyPr/>
                    <a:lstStyle/>
                    <a:p>
                      <a:pPr algn="ctr" fontAlgn="base">
                        <a:lnSpc>
                          <a:spcPct val="107000"/>
                        </a:lnSpc>
                        <a:spcAft>
                          <a:spcPts val="0"/>
                        </a:spcAft>
                      </a:pPr>
                      <a:r>
                        <a:rPr lang="es-CO" sz="2800" dirty="0">
                          <a:solidFill>
                            <a:srgbClr val="002060"/>
                          </a:solidFill>
                          <a:effectLst/>
                        </a:rPr>
                        <a:t>HORA DE LA VERDAD</a:t>
                      </a:r>
                      <a:endParaRPr lang="es-CO"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s-CO"/>
                    </a:p>
                  </a:txBody>
                  <a:tcPr/>
                </a:tc>
                <a:tc hMerge="1">
                  <a:txBody>
                    <a:bodyPr/>
                    <a:lstStyle/>
                    <a:p>
                      <a:endParaRPr lang="es-CO"/>
                    </a:p>
                  </a:txBody>
                  <a:tcPr/>
                </a:tc>
              </a:tr>
              <a:tr h="3878933">
                <a:tc>
                  <a:txBody>
                    <a:bodyPr/>
                    <a:lstStyle/>
                    <a:p>
                      <a:pPr>
                        <a:spcAft>
                          <a:spcPts val="1125"/>
                        </a:spcAft>
                      </a:pPr>
                      <a:r>
                        <a:rPr lang="es-CO" sz="2000" dirty="0">
                          <a:solidFill>
                            <a:srgbClr val="002060"/>
                          </a:solidFill>
                          <a:effectLst/>
                          <a:latin typeface="Arial Narrow" panose="020B0606020202030204" pitchFamily="34" charset="0"/>
                        </a:rPr>
                        <a:t>Mayoría de A: Líder visionario</a:t>
                      </a:r>
                    </a:p>
                    <a:p>
                      <a:pPr>
                        <a:spcAft>
                          <a:spcPts val="0"/>
                        </a:spcAft>
                      </a:pPr>
                      <a:r>
                        <a:rPr lang="es-CO" sz="2000" b="0" dirty="0">
                          <a:solidFill>
                            <a:srgbClr val="002060"/>
                          </a:solidFill>
                          <a:effectLst/>
                          <a:latin typeface="Arial Narrow" panose="020B0606020202030204" pitchFamily="34" charset="0"/>
                        </a:rPr>
                        <a:t>Delegar no es un problema para ti. Como tu fuerte no son los detalles, prefieres </a:t>
                      </a:r>
                      <a:r>
                        <a:rPr lang="es-CO" sz="2000" b="0" u="sng" dirty="0">
                          <a:solidFill>
                            <a:srgbClr val="002060"/>
                          </a:solidFill>
                          <a:effectLst/>
                          <a:latin typeface="Arial Narrow" panose="020B0606020202030204" pitchFamily="34" charset="0"/>
                          <a:hlinkClick r:id="rId2"/>
                        </a:rPr>
                        <a:t>empoderar a tu equipo</a:t>
                      </a:r>
                      <a:r>
                        <a:rPr lang="es-CO" sz="2000" b="0" dirty="0">
                          <a:solidFill>
                            <a:srgbClr val="002060"/>
                          </a:solidFill>
                          <a:effectLst/>
                          <a:latin typeface="Arial Narrow" panose="020B0606020202030204" pitchFamily="34" charset="0"/>
                        </a:rPr>
                        <a:t> . Aunque debes abrirte más a los cambios. Piensas demasiado en el futuro</a:t>
                      </a:r>
                      <a:r>
                        <a:rPr lang="es-CO" sz="2000" dirty="0">
                          <a:solidFill>
                            <a:srgbClr val="002060"/>
                          </a:solidFill>
                          <a:effectLst/>
                          <a:latin typeface="Arial Narrow" panose="020B0606020202030204" pitchFamily="34" charset="0"/>
                        </a:rPr>
                        <a:t>.</a:t>
                      </a:r>
                    </a:p>
                    <a:p>
                      <a:pPr>
                        <a:spcAft>
                          <a:spcPts val="1125"/>
                        </a:spcAft>
                      </a:pPr>
                      <a:r>
                        <a:rPr lang="es-CO" sz="2000" dirty="0">
                          <a:solidFill>
                            <a:srgbClr val="002060"/>
                          </a:solidFill>
                          <a:effectLst/>
                          <a:latin typeface="Arial Narrow" panose="020B0606020202030204" pitchFamily="34" charset="0"/>
                        </a:rPr>
                        <a:t> </a:t>
                      </a:r>
                      <a:endParaRPr lang="es-CO" sz="2000" dirty="0">
                        <a:solidFill>
                          <a:srgbClr val="00206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solidFill>
                      <a:schemeClr val="bg2"/>
                    </a:solidFill>
                  </a:tcPr>
                </a:tc>
                <a:tc>
                  <a:txBody>
                    <a:bodyPr/>
                    <a:lstStyle/>
                    <a:p>
                      <a:pPr>
                        <a:spcAft>
                          <a:spcPts val="1125"/>
                        </a:spcAft>
                      </a:pPr>
                      <a:r>
                        <a:rPr lang="es-CO" sz="2000" b="1" dirty="0">
                          <a:solidFill>
                            <a:srgbClr val="002060"/>
                          </a:solidFill>
                          <a:effectLst/>
                          <a:latin typeface="Arial Narrow" panose="020B0606020202030204" pitchFamily="34" charset="0"/>
                        </a:rPr>
                        <a:t>Mayoría de B: Líder del día a día</a:t>
                      </a:r>
                    </a:p>
                    <a:p>
                      <a:pPr>
                        <a:spcAft>
                          <a:spcPts val="1125"/>
                        </a:spcAft>
                      </a:pPr>
                      <a:r>
                        <a:rPr lang="es-CO" sz="2000" dirty="0">
                          <a:solidFill>
                            <a:srgbClr val="002060"/>
                          </a:solidFill>
                          <a:effectLst/>
                          <a:latin typeface="Arial Narrow" panose="020B0606020202030204" pitchFamily="34" charset="0"/>
                        </a:rPr>
                        <a:t>Tu enfoque en los resultados contribuye a que tengas un conocimiento profundo de lo que pasa en el negocio. Sin embargo, debes aprender a delegar y a planear a largo plazo.</a:t>
                      </a:r>
                    </a:p>
                    <a:p>
                      <a:pPr>
                        <a:lnSpc>
                          <a:spcPct val="107000"/>
                        </a:lnSpc>
                        <a:spcAft>
                          <a:spcPts val="0"/>
                        </a:spcAft>
                      </a:pPr>
                      <a:r>
                        <a:rPr lang="es-CO" sz="2000" dirty="0">
                          <a:solidFill>
                            <a:srgbClr val="002060"/>
                          </a:solidFill>
                          <a:effectLst/>
                          <a:latin typeface="Arial Narrow" panose="020B0606020202030204" pitchFamily="34" charset="0"/>
                        </a:rPr>
                        <a:t> </a:t>
                      </a:r>
                      <a:endParaRPr lang="es-CO" sz="2000" dirty="0">
                        <a:solidFill>
                          <a:srgbClr val="00206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chemeClr val="bg2">
                        <a:lumMod val="60000"/>
                        <a:lumOff val="40000"/>
                      </a:schemeClr>
                    </a:solidFill>
                  </a:tcPr>
                </a:tc>
                <a:tc>
                  <a:txBody>
                    <a:bodyPr/>
                    <a:lstStyle/>
                    <a:p>
                      <a:pPr>
                        <a:spcAft>
                          <a:spcPts val="1125"/>
                        </a:spcAft>
                      </a:pPr>
                      <a:r>
                        <a:rPr lang="es-CO" sz="2000" b="1" dirty="0">
                          <a:solidFill>
                            <a:srgbClr val="002060"/>
                          </a:solidFill>
                          <a:effectLst/>
                          <a:latin typeface="Arial Narrow" panose="020B0606020202030204" pitchFamily="34" charset="0"/>
                        </a:rPr>
                        <a:t>Mayoría de C: Mezcla de ambas</a:t>
                      </a:r>
                    </a:p>
                    <a:p>
                      <a:pPr>
                        <a:spcAft>
                          <a:spcPts val="1125"/>
                        </a:spcAft>
                      </a:pPr>
                      <a:r>
                        <a:rPr lang="es-CO" sz="2000" dirty="0">
                          <a:solidFill>
                            <a:srgbClr val="002060"/>
                          </a:solidFill>
                          <a:effectLst/>
                          <a:latin typeface="Arial Narrow" panose="020B0606020202030204" pitchFamily="34" charset="0"/>
                        </a:rPr>
                        <a:t>Tu perfil combina los dos polos: sabes planear a largo plazo y resolver emergencias en poco tiempo. Esto apunta a un liderazgo flexible, que inspira y motiva al equipo.</a:t>
                      </a:r>
                    </a:p>
                    <a:p>
                      <a:pPr>
                        <a:lnSpc>
                          <a:spcPct val="107000"/>
                        </a:lnSpc>
                        <a:spcAft>
                          <a:spcPts val="0"/>
                        </a:spcAft>
                      </a:pPr>
                      <a:r>
                        <a:rPr lang="es-CO" sz="2000" dirty="0">
                          <a:solidFill>
                            <a:srgbClr val="002060"/>
                          </a:solidFill>
                          <a:effectLst/>
                          <a:latin typeface="Arial Narrow" panose="020B0606020202030204" pitchFamily="34" charset="0"/>
                        </a:rPr>
                        <a:t> </a:t>
                      </a:r>
                      <a:endParaRPr lang="es-CO" sz="2000" dirty="0">
                        <a:solidFill>
                          <a:srgbClr val="00206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r>
            </a:tbl>
          </a:graphicData>
        </a:graphic>
      </p:graphicFrame>
    </p:spTree>
    <p:extLst>
      <p:ext uri="{BB962C8B-B14F-4D97-AF65-F5344CB8AC3E}">
        <p14:creationId xmlns:p14="http://schemas.microsoft.com/office/powerpoint/2010/main" val="143264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rot="21420000">
            <a:off x="1263580" y="1738096"/>
            <a:ext cx="9752647" cy="2766528"/>
          </a:xfrm>
        </p:spPr>
        <p:txBody>
          <a:bodyPr>
            <a:normAutofit fontScale="90000"/>
          </a:bodyPr>
          <a:lstStyle/>
          <a:p>
            <a:r>
              <a:rPr lang="es-CO" sz="5400" dirty="0" smtClean="0">
                <a:solidFill>
                  <a:srgbClr val="002060"/>
                </a:solidFill>
              </a:rPr>
              <a:t/>
            </a:r>
            <a:br>
              <a:rPr lang="es-CO" sz="5400" dirty="0" smtClean="0">
                <a:solidFill>
                  <a:srgbClr val="002060"/>
                </a:solidFill>
              </a:rPr>
            </a:br>
            <a:r>
              <a:rPr lang="es-CO" sz="5400" dirty="0">
                <a:solidFill>
                  <a:srgbClr val="002060"/>
                </a:solidFill>
              </a:rPr>
              <a:t/>
            </a:r>
            <a:br>
              <a:rPr lang="es-CO" sz="5400" dirty="0">
                <a:solidFill>
                  <a:srgbClr val="002060"/>
                </a:solidFill>
              </a:rPr>
            </a:br>
            <a:r>
              <a:rPr lang="es-CO" sz="5400" dirty="0" smtClean="0">
                <a:solidFill>
                  <a:srgbClr val="002060"/>
                </a:solidFill>
              </a:rPr>
              <a:t/>
            </a:r>
            <a:br>
              <a:rPr lang="es-CO" sz="5400" dirty="0" smtClean="0">
                <a:solidFill>
                  <a:srgbClr val="002060"/>
                </a:solidFill>
              </a:rPr>
            </a:br>
            <a:r>
              <a:rPr lang="es-CO" sz="5400" dirty="0">
                <a:solidFill>
                  <a:srgbClr val="002060"/>
                </a:solidFill>
              </a:rPr>
              <a:t/>
            </a:r>
            <a:br>
              <a:rPr lang="es-CO" sz="5400" dirty="0">
                <a:solidFill>
                  <a:srgbClr val="002060"/>
                </a:solidFill>
              </a:rPr>
            </a:br>
            <a:r>
              <a:rPr lang="es-CO" sz="5400" dirty="0" smtClean="0">
                <a:solidFill>
                  <a:srgbClr val="002060"/>
                </a:solidFill>
              </a:rPr>
              <a:t/>
            </a:r>
            <a:br>
              <a:rPr lang="es-CO" sz="5400" dirty="0" smtClean="0">
                <a:solidFill>
                  <a:srgbClr val="002060"/>
                </a:solidFill>
              </a:rPr>
            </a:br>
            <a:r>
              <a:rPr lang="es-CO" sz="5400" dirty="0">
                <a:solidFill>
                  <a:srgbClr val="002060"/>
                </a:solidFill>
              </a:rPr>
              <a:t/>
            </a:r>
            <a:br>
              <a:rPr lang="es-CO" sz="5400" dirty="0">
                <a:solidFill>
                  <a:srgbClr val="002060"/>
                </a:solidFill>
              </a:rPr>
            </a:br>
            <a:r>
              <a:rPr lang="es-CO" sz="5400" dirty="0" smtClean="0">
                <a:solidFill>
                  <a:srgbClr val="002060"/>
                </a:solidFill>
              </a:rPr>
              <a:t/>
            </a:r>
            <a:br>
              <a:rPr lang="es-CO" sz="5400" dirty="0" smtClean="0">
                <a:solidFill>
                  <a:srgbClr val="002060"/>
                </a:solidFill>
              </a:rPr>
            </a:br>
            <a:r>
              <a:rPr lang="es-CO" sz="5400" dirty="0" smtClean="0">
                <a:solidFill>
                  <a:srgbClr val="002060"/>
                </a:solidFill>
              </a:rPr>
              <a:t>6. </a:t>
            </a:r>
            <a:r>
              <a:rPr lang="es-CO" sz="5400" dirty="0" smtClean="0">
                <a:solidFill>
                  <a:srgbClr val="002060"/>
                </a:solidFill>
              </a:rPr>
              <a:t>Liderazgo </a:t>
            </a:r>
            <a:r>
              <a:rPr lang="es-CO" sz="5400" dirty="0">
                <a:solidFill>
                  <a:srgbClr val="002060"/>
                </a:solidFill>
              </a:rPr>
              <a:t>docente</a:t>
            </a:r>
            <a:r>
              <a:rPr lang="es-CO" dirty="0"/>
              <a:t/>
            </a:r>
            <a:br>
              <a:rPr lang="es-CO" dirty="0"/>
            </a:br>
            <a:endParaRPr lang="es-CO" dirty="0"/>
          </a:p>
        </p:txBody>
      </p:sp>
    </p:spTree>
    <p:extLst>
      <p:ext uri="{BB962C8B-B14F-4D97-AF65-F5344CB8AC3E}">
        <p14:creationId xmlns:p14="http://schemas.microsoft.com/office/powerpoint/2010/main" val="1413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857463476"/>
              </p:ext>
            </p:extLst>
          </p:nvPr>
        </p:nvGraphicFramePr>
        <p:xfrm>
          <a:off x="685800" y="836712"/>
          <a:ext cx="10391775" cy="4538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054852" y="5661248"/>
            <a:ext cx="1329043" cy="609653"/>
          </a:xfrm>
          <a:prstGeom prst="rect">
            <a:avLst/>
          </a:prstGeom>
        </p:spPr>
      </p:pic>
    </p:spTree>
    <p:extLst>
      <p:ext uri="{BB962C8B-B14F-4D97-AF65-F5344CB8AC3E}">
        <p14:creationId xmlns:p14="http://schemas.microsoft.com/office/powerpoint/2010/main" val="303948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979620792"/>
              </p:ext>
            </p:extLst>
          </p:nvPr>
        </p:nvGraphicFramePr>
        <p:xfrm>
          <a:off x="693812" y="1052736"/>
          <a:ext cx="10391775" cy="4319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224901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3812" y="332656"/>
            <a:ext cx="10157354" cy="432048"/>
          </a:xfrm>
        </p:spPr>
        <p:txBody>
          <a:bodyPr>
            <a:normAutofit fontScale="90000"/>
          </a:bodyPr>
          <a:lstStyle/>
          <a:p>
            <a:pPr lvl="0"/>
            <a:r>
              <a:rPr lang="es-CO" dirty="0" smtClean="0"/>
              <a:t/>
            </a:r>
            <a:br>
              <a:rPr lang="es-CO" dirty="0" smtClean="0"/>
            </a:br>
            <a:r>
              <a:rPr lang="es-CO" dirty="0" smtClean="0"/>
              <a:t> </a:t>
            </a:r>
            <a:r>
              <a:rPr lang="es-CO" sz="3100" dirty="0" smtClean="0">
                <a:solidFill>
                  <a:srgbClr val="002060"/>
                </a:solidFill>
              </a:rPr>
              <a:t>C</a:t>
            </a:r>
            <a:r>
              <a:rPr lang="es-CO" sz="3100" b="1" dirty="0" smtClean="0">
                <a:solidFill>
                  <a:srgbClr val="002060"/>
                </a:solidFill>
              </a:rPr>
              <a:t>ompetencias </a:t>
            </a:r>
            <a:r>
              <a:rPr lang="es-CO" sz="3100" b="1" dirty="0">
                <a:solidFill>
                  <a:srgbClr val="002060"/>
                </a:solidFill>
              </a:rPr>
              <a:t>para ejercer el liderazgo </a:t>
            </a:r>
            <a:r>
              <a:rPr lang="es-CO" sz="3100" b="1" dirty="0" smtClean="0">
                <a:solidFill>
                  <a:srgbClr val="002060"/>
                </a:solidFill>
              </a:rPr>
              <a:t>docente</a:t>
            </a:r>
            <a:r>
              <a:rPr lang="es-CO" dirty="0"/>
              <a:t/>
            </a:r>
            <a:br>
              <a:rPr lang="es-CO" dirty="0"/>
            </a:br>
            <a:endParaRPr lang="es-CO" dirty="0"/>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44409426"/>
              </p:ext>
            </p:extLst>
          </p:nvPr>
        </p:nvGraphicFramePr>
        <p:xfrm>
          <a:off x="685800" y="1340768"/>
          <a:ext cx="10391775" cy="4034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186644" y="5661248"/>
            <a:ext cx="1329043" cy="609653"/>
          </a:xfrm>
          <a:prstGeom prst="rect">
            <a:avLst/>
          </a:prstGeom>
        </p:spPr>
      </p:pic>
    </p:spTree>
    <p:extLst>
      <p:ext uri="{BB962C8B-B14F-4D97-AF65-F5344CB8AC3E}">
        <p14:creationId xmlns:p14="http://schemas.microsoft.com/office/powerpoint/2010/main" val="401992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326506532"/>
              </p:ext>
            </p:extLst>
          </p:nvPr>
        </p:nvGraphicFramePr>
        <p:xfrm>
          <a:off x="405781" y="620688"/>
          <a:ext cx="1080120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58901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174578477"/>
              </p:ext>
            </p:extLst>
          </p:nvPr>
        </p:nvGraphicFramePr>
        <p:xfrm>
          <a:off x="693812" y="1340768"/>
          <a:ext cx="10391775" cy="331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198868" y="5733256"/>
            <a:ext cx="1329043" cy="609653"/>
          </a:xfrm>
          <a:prstGeom prst="rect">
            <a:avLst/>
          </a:prstGeom>
        </p:spPr>
      </p:pic>
    </p:spTree>
    <p:extLst>
      <p:ext uri="{BB962C8B-B14F-4D97-AF65-F5344CB8AC3E}">
        <p14:creationId xmlns:p14="http://schemas.microsoft.com/office/powerpoint/2010/main" val="271464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623" y="685801"/>
            <a:ext cx="5912845" cy="78903"/>
          </a:xfrm>
        </p:spPr>
        <p:txBody>
          <a:bodyPr>
            <a:normAutofit fontScale="90000"/>
          </a:bodyPr>
          <a:lstStyle/>
          <a:p>
            <a:r>
              <a:rPr lang="es-CO" dirty="0" smtClean="0">
                <a:solidFill>
                  <a:srgbClr val="002060"/>
                </a:solidFill>
              </a:rPr>
              <a:t>Conclusiones </a:t>
            </a:r>
            <a:endParaRPr lang="es-CO" dirty="0">
              <a:solidFill>
                <a:srgbClr val="002060"/>
              </a:solidFill>
            </a:endParaRP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950933493"/>
              </p:ext>
            </p:extLst>
          </p:nvPr>
        </p:nvGraphicFramePr>
        <p:xfrm>
          <a:off x="685800" y="2063750"/>
          <a:ext cx="10391775" cy="331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280488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87180402"/>
              </p:ext>
            </p:extLst>
          </p:nvPr>
        </p:nvGraphicFramePr>
        <p:xfrm>
          <a:off x="685800" y="692696"/>
          <a:ext cx="10391775" cy="4682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52867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2091413088"/>
              </p:ext>
            </p:extLst>
          </p:nvPr>
        </p:nvGraphicFramePr>
        <p:xfrm>
          <a:off x="685622" y="260648"/>
          <a:ext cx="10392000" cy="511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2420093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193876268"/>
              </p:ext>
            </p:extLst>
          </p:nvPr>
        </p:nvGraphicFramePr>
        <p:xfrm>
          <a:off x="685622" y="404664"/>
          <a:ext cx="10392000" cy="4969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10270876" y="5733256"/>
            <a:ext cx="1329043" cy="609653"/>
          </a:xfrm>
          <a:prstGeom prst="rect">
            <a:avLst/>
          </a:prstGeom>
        </p:spPr>
      </p:pic>
    </p:spTree>
    <p:extLst>
      <p:ext uri="{BB962C8B-B14F-4D97-AF65-F5344CB8AC3E}">
        <p14:creationId xmlns:p14="http://schemas.microsoft.com/office/powerpoint/2010/main" val="864964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623" y="685801"/>
            <a:ext cx="6992965" cy="654967"/>
          </a:xfrm>
        </p:spPr>
        <p:txBody>
          <a:bodyPr>
            <a:normAutofit fontScale="90000"/>
          </a:bodyPr>
          <a:lstStyle/>
          <a:p>
            <a:r>
              <a:rPr lang="es-CO" dirty="0" smtClean="0">
                <a:solidFill>
                  <a:srgbClr val="002060"/>
                </a:solidFill>
              </a:rPr>
              <a:t>8 leyes para liderazgo </a:t>
            </a:r>
            <a:endParaRPr lang="es-CO" dirty="0">
              <a:solidFill>
                <a:srgbClr val="002060"/>
              </a:solidFill>
            </a:endParaRPr>
          </a:p>
        </p:txBody>
      </p:sp>
      <p:sp>
        <p:nvSpPr>
          <p:cNvPr id="3" name="Marcador de contenido 2"/>
          <p:cNvSpPr>
            <a:spLocks noGrp="1"/>
          </p:cNvSpPr>
          <p:nvPr>
            <p:ph sz="quarter" idx="13"/>
          </p:nvPr>
        </p:nvSpPr>
        <p:spPr>
          <a:xfrm>
            <a:off x="4182105" y="4920337"/>
            <a:ext cx="4040999" cy="575072"/>
          </a:xfrm>
        </p:spPr>
        <p:txBody>
          <a:bodyPr>
            <a:normAutofit/>
          </a:bodyPr>
          <a:lstStyle/>
          <a:p>
            <a:r>
              <a:rPr lang="es-CO" b="1" cap="none" dirty="0" smtClean="0">
                <a:solidFill>
                  <a:srgbClr val="002060"/>
                </a:solidFill>
                <a:latin typeface="Arial Narrow" panose="020B0606020202030204" pitchFamily="34" charset="0"/>
                <a:hlinkClick r:id="rId2" action="ppaction://hlinkfile"/>
              </a:rPr>
              <a:t>8 leyes para el liderazgo (video) </a:t>
            </a:r>
            <a:endParaRPr lang="es-CO" b="1" cap="none" dirty="0">
              <a:solidFill>
                <a:srgbClr val="002060"/>
              </a:solidFill>
              <a:latin typeface="Arial Narrow" panose="020B0606020202030204" pitchFamily="34" charset="0"/>
            </a:endParaRPr>
          </a:p>
        </p:txBody>
      </p:sp>
      <p:pic>
        <p:nvPicPr>
          <p:cNvPr id="5" name="Imagen 4"/>
          <p:cNvPicPr>
            <a:picLocks noChangeAspect="1"/>
          </p:cNvPicPr>
          <p:nvPr/>
        </p:nvPicPr>
        <p:blipFill>
          <a:blip r:embed="rId3"/>
          <a:stretch>
            <a:fillRect/>
          </a:stretch>
        </p:blipFill>
        <p:spPr>
          <a:xfrm>
            <a:off x="3142084" y="1628800"/>
            <a:ext cx="5397573" cy="3036135"/>
          </a:xfrm>
          <a:prstGeom prst="rect">
            <a:avLst/>
          </a:prstGeom>
        </p:spPr>
      </p:pic>
      <p:pic>
        <p:nvPicPr>
          <p:cNvPr id="6" name="Imagen 5"/>
          <p:cNvPicPr>
            <a:picLocks noChangeAspect="1"/>
          </p:cNvPicPr>
          <p:nvPr/>
        </p:nvPicPr>
        <p:blipFill>
          <a:blip r:embed="rId4"/>
          <a:stretch>
            <a:fillRect/>
          </a:stretch>
        </p:blipFill>
        <p:spPr>
          <a:xfrm>
            <a:off x="10198868" y="5661248"/>
            <a:ext cx="1329043" cy="609653"/>
          </a:xfrm>
          <a:prstGeom prst="rect">
            <a:avLst/>
          </a:prstGeom>
        </p:spPr>
      </p:pic>
    </p:spTree>
    <p:extLst>
      <p:ext uri="{BB962C8B-B14F-4D97-AF65-F5344CB8AC3E}">
        <p14:creationId xmlns:p14="http://schemas.microsoft.com/office/powerpoint/2010/main" val="113123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quarter" idx="13"/>
          </p:nvPr>
        </p:nvPicPr>
        <p:blipFill>
          <a:blip r:embed="rId2"/>
          <a:stretch>
            <a:fillRect/>
          </a:stretch>
        </p:blipFill>
        <p:spPr>
          <a:xfrm>
            <a:off x="2273848" y="1261783"/>
            <a:ext cx="6485195" cy="3823401"/>
          </a:xfrm>
          <a:prstGeom prst="rect">
            <a:avLst/>
          </a:prstGeom>
          <a:effectLst>
            <a:glow rad="228600">
              <a:schemeClr val="accent1">
                <a:satMod val="175000"/>
                <a:alpha val="40000"/>
              </a:schemeClr>
            </a:glow>
            <a:outerShdw blurRad="76200" dir="13500000" sy="23000" kx="1200000" algn="br" rotWithShape="0">
              <a:prstClr val="black">
                <a:alpha val="20000"/>
              </a:prstClr>
            </a:outerShdw>
          </a:effectLst>
        </p:spPr>
      </p:pic>
      <p:pic>
        <p:nvPicPr>
          <p:cNvPr id="3" name="Imagen 2"/>
          <p:cNvPicPr>
            <a:picLocks noChangeAspect="1"/>
          </p:cNvPicPr>
          <p:nvPr/>
        </p:nvPicPr>
        <p:blipFill>
          <a:blip r:embed="rId3"/>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300792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349996" y="44624"/>
            <a:ext cx="7272808" cy="5545698"/>
          </a:xfrm>
          <a:prstGeom prst="rect">
            <a:avLst/>
          </a:prstGeom>
        </p:spPr>
      </p:pic>
    </p:spTree>
    <p:extLst>
      <p:ext uri="{BB962C8B-B14F-4D97-AF65-F5344CB8AC3E}">
        <p14:creationId xmlns:p14="http://schemas.microsoft.com/office/powerpoint/2010/main" val="354115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quarter" idx="13"/>
          </p:nvPr>
        </p:nvPicPr>
        <p:blipFill>
          <a:blip r:embed="rId2"/>
          <a:stretch>
            <a:fillRect/>
          </a:stretch>
        </p:blipFill>
        <p:spPr>
          <a:xfrm>
            <a:off x="2998068" y="404664"/>
            <a:ext cx="5103019" cy="4470400"/>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pic>
        <p:nvPicPr>
          <p:cNvPr id="5" name="Imagen 4"/>
          <p:cNvPicPr>
            <a:picLocks noChangeAspect="1"/>
          </p:cNvPicPr>
          <p:nvPr/>
        </p:nvPicPr>
        <p:blipFill>
          <a:blip r:embed="rId3"/>
          <a:stretch>
            <a:fillRect/>
          </a:stretch>
        </p:blipFill>
        <p:spPr>
          <a:xfrm>
            <a:off x="10270876" y="5661248"/>
            <a:ext cx="1329043" cy="609653"/>
          </a:xfrm>
          <a:prstGeom prst="rect">
            <a:avLst/>
          </a:prstGeom>
        </p:spPr>
      </p:pic>
    </p:spTree>
    <p:extLst>
      <p:ext uri="{BB962C8B-B14F-4D97-AF65-F5344CB8AC3E}">
        <p14:creationId xmlns:p14="http://schemas.microsoft.com/office/powerpoint/2010/main" val="81699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rot="21370797">
            <a:off x="982930" y="700940"/>
            <a:ext cx="9589326" cy="3326084"/>
          </a:xfrm>
          <a:prstGeom prst="rect">
            <a:avLst/>
          </a:prstGeom>
        </p:spPr>
      </p:pic>
    </p:spTree>
    <p:extLst>
      <p:ext uri="{BB962C8B-B14F-4D97-AF65-F5344CB8AC3E}">
        <p14:creationId xmlns:p14="http://schemas.microsoft.com/office/powerpoint/2010/main" val="9130296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lamada de nube 4"/>
          <p:cNvSpPr/>
          <p:nvPr/>
        </p:nvSpPr>
        <p:spPr>
          <a:xfrm>
            <a:off x="5262838" y="372607"/>
            <a:ext cx="5408079" cy="2447663"/>
          </a:xfrm>
          <a:prstGeom prst="cloudCallout">
            <a:avLst>
              <a:gd name="adj1" fmla="val -36609"/>
              <a:gd name="adj2" fmla="val 73991"/>
            </a:avLst>
          </a:prstGeom>
          <a:solidFill>
            <a:schemeClr val="bg1"/>
          </a:solidFill>
        </p:spPr>
        <p:style>
          <a:lnRef idx="0">
            <a:schemeClr val="accent1"/>
          </a:lnRef>
          <a:fillRef idx="3">
            <a:schemeClr val="accent1"/>
          </a:fillRef>
          <a:effectRef idx="3">
            <a:schemeClr val="accent1"/>
          </a:effectRef>
          <a:fontRef idx="minor">
            <a:schemeClr val="lt1"/>
          </a:fontRef>
        </p:style>
        <p:txBody>
          <a:bodyPr rtlCol="0" anchor="ctr"/>
          <a:lstStyle/>
          <a:p>
            <a:pPr algn="ctr" defTabSz="457063"/>
            <a:r>
              <a:rPr lang="es-CO" sz="3199" dirty="0">
                <a:solidFill>
                  <a:srgbClr val="002060"/>
                </a:solidFill>
                <a:latin typeface="Cooper Black" panose="0208090404030B020404" pitchFamily="18" charset="0"/>
              </a:rPr>
              <a:t>GRACIAS POR SU ATENCION  …!!! </a:t>
            </a:r>
          </a:p>
        </p:txBody>
      </p:sp>
      <p:pic>
        <p:nvPicPr>
          <p:cNvPr id="6" name="Imagen 5"/>
          <p:cNvPicPr>
            <a:picLocks noChangeAspect="1"/>
          </p:cNvPicPr>
          <p:nvPr/>
        </p:nvPicPr>
        <p:blipFill>
          <a:blip r:embed="rId2"/>
          <a:stretch>
            <a:fillRect/>
          </a:stretch>
        </p:blipFill>
        <p:spPr>
          <a:xfrm>
            <a:off x="2543585" y="2379320"/>
            <a:ext cx="2719253" cy="268315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8" name="Imagen 7"/>
          <p:cNvPicPr>
            <a:picLocks noChangeAspect="1"/>
          </p:cNvPicPr>
          <p:nvPr/>
        </p:nvPicPr>
        <p:blipFill>
          <a:blip r:embed="rId3"/>
          <a:stretch>
            <a:fillRect/>
          </a:stretch>
        </p:blipFill>
        <p:spPr>
          <a:xfrm>
            <a:off x="170871" y="77745"/>
            <a:ext cx="2372714" cy="1401211"/>
          </a:xfrm>
          <a:prstGeom prst="rect">
            <a:avLst/>
          </a:prstGeom>
        </p:spPr>
      </p:pic>
    </p:spTree>
    <p:extLst>
      <p:ext uri="{BB962C8B-B14F-4D97-AF65-F5344CB8AC3E}">
        <p14:creationId xmlns:p14="http://schemas.microsoft.com/office/powerpoint/2010/main" val="42749593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p:cNvSpPr>
            <a:spLocks noGrp="1"/>
          </p:cNvSpPr>
          <p:nvPr>
            <p:ph sz="quarter" idx="13"/>
          </p:nvPr>
        </p:nvSpPr>
        <p:spPr>
          <a:xfrm>
            <a:off x="685622" y="1837766"/>
            <a:ext cx="10392000" cy="3536819"/>
          </a:xfrm>
          <a:noFill/>
          <a:effectLst/>
        </p:spPr>
        <p:txBody>
          <a:bodyPr/>
          <a:lstStyle/>
          <a:p>
            <a:pPr marL="0" indent="0">
              <a:buNone/>
            </a:pPr>
            <a:r>
              <a:rPr lang="es-CO" sz="2400" b="1" dirty="0">
                <a:solidFill>
                  <a:srgbClr val="002060"/>
                </a:solidFill>
                <a:latin typeface="Verdana" panose="020B0604030504040204" pitchFamily="34" charset="0"/>
                <a:ea typeface="Verdana" panose="020B0604030504040204" pitchFamily="34" charset="0"/>
                <a:cs typeface="Verdana" panose="020B0604030504040204" pitchFamily="34" charset="0"/>
              </a:rPr>
              <a:t>Material elaborado por:</a:t>
            </a:r>
          </a:p>
          <a:p>
            <a:pPr marL="0" indent="0">
              <a:buNone/>
            </a:pPr>
            <a:r>
              <a:rPr lang="es-CO" sz="2400" b="1" dirty="0">
                <a:solidFill>
                  <a:srgbClr val="002060"/>
                </a:solidFill>
                <a:latin typeface="Verdana" panose="020B0604030504040204" pitchFamily="34" charset="0"/>
                <a:ea typeface="Verdana" panose="020B0604030504040204" pitchFamily="34" charset="0"/>
                <a:cs typeface="Verdana" panose="020B0604030504040204" pitchFamily="34" charset="0"/>
              </a:rPr>
              <a:t>FELIX HERNANDO BARRETO JUNCA  </a:t>
            </a:r>
            <a:r>
              <a:rPr lang="es-CO" sz="2400" b="1" dirty="0" smtClean="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s-CO" sz="2400" b="1" cap="none" dirty="0" err="1" smtClean="0">
                <a:solidFill>
                  <a:srgbClr val="002060"/>
                </a:solidFill>
                <a:latin typeface="Verdana" panose="020B0604030504040204" pitchFamily="34" charset="0"/>
                <a:ea typeface="Verdana" panose="020B0604030504040204" pitchFamily="34" charset="0"/>
                <a:cs typeface="Verdana" panose="020B0604030504040204" pitchFamily="34" charset="0"/>
              </a:rPr>
              <a:t>phd</a:t>
            </a:r>
            <a:r>
              <a:rPr lang="es-CO" sz="2400" b="1" dirty="0" smtClean="0">
                <a:solidFill>
                  <a:srgbClr val="002060"/>
                </a:solidFill>
                <a:latin typeface="Verdana" panose="020B0604030504040204" pitchFamily="34" charset="0"/>
                <a:ea typeface="Verdana" panose="020B0604030504040204" pitchFamily="34" charset="0"/>
                <a:cs typeface="Verdana" panose="020B0604030504040204" pitchFamily="34" charset="0"/>
              </a:rPr>
              <a:t> </a:t>
            </a:r>
          </a:p>
          <a:p>
            <a:pPr marL="0" indent="0">
              <a:buNone/>
            </a:pPr>
            <a:r>
              <a:rPr lang="es-CO" sz="2400" b="1" dirty="0" smtClean="0">
                <a:solidFill>
                  <a:srgbClr val="002060"/>
                </a:solidFill>
                <a:latin typeface="Verdana" panose="020B0604030504040204" pitchFamily="34" charset="0"/>
                <a:ea typeface="Verdana" panose="020B0604030504040204" pitchFamily="34" charset="0"/>
                <a:cs typeface="Verdana" panose="020B0604030504040204" pitchFamily="34" charset="0"/>
              </a:rPr>
              <a:t>Asesor </a:t>
            </a:r>
            <a:r>
              <a:rPr lang="es-CO" sz="2000" dirty="0" smtClean="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t/>
            </a:r>
            <a:b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br>
            <a: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t>Confederación Interamericana de Educación Católica</a:t>
            </a:r>
            <a:b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br>
            <a: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t>felixhernando@yahoo.es</a:t>
            </a:r>
            <a:b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br>
            <a:r>
              <a:rPr lang="es-CO" sz="2000" dirty="0" err="1">
                <a:solidFill>
                  <a:srgbClr val="002060"/>
                </a:solidFill>
                <a:latin typeface="Verdana" panose="020B0604030504040204" pitchFamily="34" charset="0"/>
                <a:ea typeface="Verdana" panose="020B0604030504040204" pitchFamily="34" charset="0"/>
                <a:cs typeface="Verdana" panose="020B0604030504040204" pitchFamily="34" charset="0"/>
              </a:rPr>
              <a:t>WhatsApp</a:t>
            </a:r>
            <a:r>
              <a:rPr lang="es-CO" sz="2000" dirty="0">
                <a:solidFill>
                  <a:srgbClr val="002060"/>
                </a:solidFill>
                <a:latin typeface="Verdana" panose="020B0604030504040204" pitchFamily="34" charset="0"/>
                <a:ea typeface="Verdana" panose="020B0604030504040204" pitchFamily="34" charset="0"/>
                <a:cs typeface="Verdana" panose="020B0604030504040204" pitchFamily="34" charset="0"/>
              </a:rPr>
              <a:t>: +57 3143337315</a:t>
            </a:r>
            <a:r>
              <a:rPr lang="es-CO" sz="2400" b="1" dirty="0">
                <a:solidFill>
                  <a:srgbClr val="002060"/>
                </a:solidFill>
                <a:latin typeface="Verdana" panose="020B0604030504040204" pitchFamily="34" charset="0"/>
                <a:ea typeface="Verdana" panose="020B0604030504040204" pitchFamily="34" charset="0"/>
                <a:cs typeface="Verdana" panose="020B0604030504040204" pitchFamily="34" charset="0"/>
              </a:rPr>
              <a:t/>
            </a:r>
            <a:br>
              <a:rPr lang="es-CO" sz="2400" b="1" dirty="0">
                <a:solidFill>
                  <a:srgbClr val="002060"/>
                </a:solidFill>
                <a:latin typeface="Verdana" panose="020B0604030504040204" pitchFamily="34" charset="0"/>
                <a:ea typeface="Verdana" panose="020B0604030504040204" pitchFamily="34" charset="0"/>
                <a:cs typeface="Verdana" panose="020B0604030504040204" pitchFamily="34" charset="0"/>
              </a:rPr>
            </a:br>
            <a:r>
              <a:rPr lang="es-CO" sz="2400" b="1" dirty="0">
                <a:solidFill>
                  <a:srgbClr val="002060"/>
                </a:solidFill>
                <a:latin typeface="Verdana" panose="020B0604030504040204" pitchFamily="34" charset="0"/>
                <a:ea typeface="Verdana" panose="020B0604030504040204" pitchFamily="34" charset="0"/>
                <a:cs typeface="Verdana" panose="020B0604030504040204" pitchFamily="34" charset="0"/>
              </a:rPr>
              <a:t>www.ciec.edu.co </a:t>
            </a:r>
          </a:p>
          <a:p>
            <a:endParaRPr lang="es-CO" dirty="0"/>
          </a:p>
        </p:txBody>
      </p:sp>
    </p:spTree>
    <p:extLst>
      <p:ext uri="{BB962C8B-B14F-4D97-AF65-F5344CB8AC3E}">
        <p14:creationId xmlns:p14="http://schemas.microsoft.com/office/powerpoint/2010/main" val="154572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vento principal">
  <a:themeElements>
    <a:clrScheme name="Evento principal">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Evento principal">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vento principal">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Tema de Offic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Tema de Offic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B558C7-619B-49BE-9097-7FCBDADD4ECE}">
  <ds:schemaRefs>
    <ds:schemaRef ds:uri="http://schemas.microsoft.com/sharepoint/v3/contenttype/forms"/>
  </ds:schemaRefs>
</ds:datastoreItem>
</file>

<file path=customXml/itemProps3.xml><?xml version="1.0" encoding="utf-8"?>
<ds:datastoreItem xmlns:ds="http://schemas.openxmlformats.org/officeDocument/2006/customXml" ds:itemID="{F301D382-32B0-43EE-932C-28906AF37617}">
  <ds:schemaRefs>
    <ds:schemaRef ds:uri="http://purl.org/dc/terms/"/>
    <ds:schemaRef ds:uri="http://schemas.microsoft.com/office/2006/documentManagement/types"/>
    <ds:schemaRef ds:uri="4873beb7-5857-4685-be1f-d57550cc96cc"/>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3043</Words>
  <Application>Microsoft Office PowerPoint</Application>
  <PresentationFormat>Personalizado</PresentationFormat>
  <Paragraphs>199</Paragraphs>
  <Slides>60</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60</vt:i4>
      </vt:variant>
    </vt:vector>
  </HeadingPairs>
  <TitlesOfParts>
    <vt:vector size="69" baseType="lpstr">
      <vt:lpstr>Arial</vt:lpstr>
      <vt:lpstr>Arial Narrow</vt:lpstr>
      <vt:lpstr>Calibri</vt:lpstr>
      <vt:lpstr>Century Gothic</vt:lpstr>
      <vt:lpstr>Cooper Black</vt:lpstr>
      <vt:lpstr>Impact</vt:lpstr>
      <vt:lpstr>Times New Roman</vt:lpstr>
      <vt:lpstr>Verdana</vt:lpstr>
      <vt:lpstr>Evento principal</vt:lpstr>
      <vt:lpstr> </vt:lpstr>
      <vt:lpstr>Liderazgo directivo: Un reto para el servicio  educativo  </vt:lpstr>
      <vt:lpstr>Presentación de PowerPoint</vt:lpstr>
      <vt:lpstr>Nuestro recorrido </vt:lpstr>
      <vt:lpstr>Presentación de PowerPoint</vt:lpstr>
      <vt:lpstr>Presentación de PowerPoint</vt:lpstr>
      <vt:lpstr>Confeccionando al líder ‘perfecto’ </vt:lpstr>
      <vt:lpstr>Presentación de PowerPoint</vt:lpstr>
      <vt:lpstr>Presentación de PowerPoint</vt:lpstr>
      <vt:lpstr>¿Qué es el liderazgo educativo ?</vt:lpstr>
      <vt:lpstr>3. Enfoque competencial</vt:lpstr>
      <vt:lpstr>Presentación de PowerPoint</vt:lpstr>
      <vt:lpstr>Presentación de PowerPoint</vt:lpstr>
      <vt:lpstr>Presentación de PowerPoint</vt:lpstr>
      <vt:lpstr> Enfoque competencial</vt:lpstr>
      <vt:lpstr>En la dirección escolar, convendría diferenciar entre:</vt:lpstr>
      <vt:lpstr>Lo Polisémico del director de escuela</vt:lpstr>
      <vt:lpstr>Presentación de PowerPoint</vt:lpstr>
      <vt:lpstr>Presentación de PowerPoint</vt:lpstr>
      <vt:lpstr>Presentación de PowerPoint</vt:lpstr>
      <vt:lpstr>  Competencias directivas. Categorías  </vt:lpstr>
      <vt:lpstr>Presentación de PowerPoint</vt:lpstr>
      <vt:lpstr>Presentación de PowerPoint</vt:lpstr>
      <vt:lpstr>5.  UN LIDERAZGO SOSTENIBLE </vt:lpstr>
      <vt:lpstr>Presentación de PowerPoint</vt:lpstr>
      <vt:lpstr>5. Un liderazgo sostenible  </vt:lpstr>
      <vt:lpstr>Presentación de PowerPoint</vt:lpstr>
      <vt:lpstr> Aspectos que definen el liderazgo educativo.</vt:lpstr>
      <vt:lpstr>Presentación de PowerPoint</vt:lpstr>
      <vt:lpstr>Presentación de PowerPoint</vt:lpstr>
      <vt:lpstr> Siete prácticas que favorecen la gestión educativa:</vt:lpstr>
      <vt:lpstr>6. Un liderazgo distribuido en el equipo  docente</vt:lpstr>
      <vt:lpstr>Presentación de PowerPoint</vt:lpstr>
      <vt:lpstr>El liderazgo distributivo </vt:lpstr>
      <vt:lpstr>El liderazgo distribuido también  </vt:lpstr>
      <vt:lpstr>Dos formas de entender la distribución</vt:lpstr>
      <vt:lpstr>Presentación de PowerPoint</vt:lpstr>
      <vt:lpstr>Presentación de PowerPoint</vt:lpstr>
      <vt:lpstr>Presentación de PowerPoint</vt:lpstr>
      <vt:lpstr>¿Que hace?</vt:lpstr>
      <vt:lpstr>¿Que hace?</vt:lpstr>
      <vt:lpstr>Presentación de PowerPoint</vt:lpstr>
      <vt:lpstr>Resultados </vt:lpstr>
      <vt:lpstr>       6. Liderazgo docente </vt:lpstr>
      <vt:lpstr>Presentación de PowerPoint</vt:lpstr>
      <vt:lpstr>Presentación de PowerPoint</vt:lpstr>
      <vt:lpstr>  Competencias para ejercer el liderazgo docente </vt:lpstr>
      <vt:lpstr>Presentación de PowerPoint</vt:lpstr>
      <vt:lpstr>Presentación de PowerPoint</vt:lpstr>
      <vt:lpstr>Conclusiones </vt:lpstr>
      <vt:lpstr>Presentación de PowerPoint</vt:lpstr>
      <vt:lpstr>Presentación de PowerPoint</vt:lpstr>
      <vt:lpstr>Presentación de PowerPoint</vt:lpstr>
      <vt:lpstr>8 leyes para liderazgo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2019-02-14T23:41:19Z</dcterms:created>
  <dcterms:modified xsi:type="dcterms:W3CDTF">2019-06-10T00:02:01Z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