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</p:sldIdLst>
  <p:sldSz cx="24384000" cy="13716000"/>
  <p:notesSz cx="6858000" cy="9144000"/>
  <p:defaultTextStyle>
    <a:defPPr>
      <a:defRPr lang="es-CL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8834-D7D8-485A-B8E0-2AB2714AAD1D}" type="datetimeFigureOut">
              <a:rPr lang="es-CL" smtClean="0"/>
              <a:t>13-06-2019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65E55-7F96-4F6D-8AF3-EA6C7F084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639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68834-D7D8-485A-B8E0-2AB2714AAD1D}" type="datetimeFigureOut">
              <a:rPr lang="es-CL" smtClean="0"/>
              <a:t>13-06-2019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65E55-7F96-4F6D-8AF3-EA6C7F084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703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5131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95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90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2795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66919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2020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4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8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30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424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43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72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1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8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1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3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0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5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5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4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6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8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26377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00811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5214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6007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1227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91770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82701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69013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171822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34466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52606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23621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93278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052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782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911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30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7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5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63961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7574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300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14545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6385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4981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051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159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944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551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24466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584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12571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47139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71521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677408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90776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25809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41736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664970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03194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96262"/>
      </p:ext>
    </p:extLst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2929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21053"/>
      </p:ext>
    </p:extLst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74327"/>
      </p:ext>
    </p:extLst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38463"/>
      </p:ext>
    </p:extLst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26845"/>
      </p:ext>
    </p:extLst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78634"/>
      </p:ext>
    </p:extLst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67180"/>
      </p:ext>
    </p:extLst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3649"/>
      </p:ext>
    </p:extLst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42081"/>
      </p:ext>
    </p:extLst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73417"/>
      </p:ext>
    </p:extLst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10091"/>
      </p:ext>
    </p:extLst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50884"/>
      </p:ext>
    </p:extLst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5055"/>
      </p:ext>
    </p:extLst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465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165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4445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517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263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512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464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24730"/>
      </p:ext>
    </p:extLst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330855"/>
      </p:ext>
    </p:extLst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07425"/>
      </p:ext>
    </p:extLst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2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978352"/>
      </p:ext>
    </p:extLst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9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1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37673"/>
      </p:ext>
    </p:extLst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76436"/>
      </p:ext>
    </p:extLst>
  </p:cSld>
  <p:clrMapOvr>
    <a:masterClrMapping/>
  </p:clrMapOvr>
  <p:transition spd="med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833571"/>
      </p:ext>
    </p:extLst>
  </p:cSld>
  <p:clrMapOvr>
    <a:masterClrMapping/>
  </p:clrMapOvr>
  <p:transition spd="med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19865"/>
      </p:ext>
    </p:extLst>
  </p:cSld>
  <p:clrMapOvr>
    <a:masterClrMapping/>
  </p:clrMapOvr>
  <p:transition spd="med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0403"/>
      </p:ext>
    </p:extLst>
  </p:cSld>
  <p:clrMapOvr>
    <a:masterClrMapping/>
  </p:clrMapOvr>
  <p:transition spd="med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503461"/>
      </p:ext>
    </p:extLst>
  </p:cSld>
  <p:clrMapOvr>
    <a:masterClrMapping/>
  </p:clrMapOvr>
  <p:transition spd="med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642039"/>
      </p:ext>
    </p:extLst>
  </p:cSld>
  <p:clrMapOvr>
    <a:masterClrMapping/>
  </p:clrMapOvr>
  <p:transition spd="med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24720"/>
      </p:ext>
    </p:extLst>
  </p:cSld>
  <p:clrMapOvr>
    <a:masterClrMapping/>
  </p:clrMapOvr>
  <p:transition spd="med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32148"/>
      </p:ext>
    </p:extLst>
  </p:cSld>
  <p:clrMapOvr>
    <a:masterClrMapping/>
  </p:clrMapOvr>
  <p:transition spd="med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646276"/>
      </p:ext>
    </p:extLst>
  </p:cSld>
  <p:clrMapOvr>
    <a:masterClrMapping/>
  </p:clrMapOvr>
  <p:transition spd="med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76279"/>
      </p:ext>
    </p:extLst>
  </p:cSld>
  <p:clrMapOvr>
    <a:masterClrMapping/>
  </p:clrMapOvr>
  <p:transition spd="med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1485"/>
      </p:ext>
    </p:extLst>
  </p:cSld>
  <p:clrMapOvr>
    <a:masterClrMapping/>
  </p:clrMapOvr>
  <p:transition spd="med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82672"/>
      </p:ext>
    </p:extLst>
  </p:cSld>
  <p:clrMapOvr>
    <a:masterClrMapping/>
  </p:clrMapOvr>
  <p:transition spd="med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644376"/>
      </p:ext>
    </p:extLst>
  </p:cSld>
  <p:clrMapOvr>
    <a:masterClrMapping/>
  </p:clrMapOvr>
  <p:transition spd="med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14232"/>
      </p:ext>
    </p:extLst>
  </p:cSld>
  <p:clrMapOvr>
    <a:masterClrMapping/>
  </p:clrMapOvr>
  <p:transition spd="med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41126"/>
      </p:ext>
    </p:extLst>
  </p:cSld>
  <p:clrMapOvr>
    <a:masterClrMapping/>
  </p:clrMapOvr>
  <p:transition spd="med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39459"/>
      </p:ext>
    </p:extLst>
  </p:cSld>
  <p:clrMapOvr>
    <a:masterClrMapping/>
  </p:clrMapOvr>
  <p:transition spd="med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59409"/>
      </p:ext>
    </p:extLst>
  </p:cSld>
  <p:clrMapOvr>
    <a:masterClrMapping/>
  </p:clrMapOvr>
  <p:transition spd="med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1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ll/>
      </p:transition>
    </mc:Choice>
    <mc:Fallback xmlns="">
      <p:transition spd="med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48804"/>
      </p:ext>
    </p:extLst>
  </p:cSld>
  <p:clrMapOvr>
    <a:masterClrMapping/>
  </p:clrMapOvr>
  <p:transition spd="med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80044"/>
      </p:ext>
    </p:extLst>
  </p:cSld>
  <p:clrMapOvr>
    <a:masterClrMapping/>
  </p:clrMapOvr>
  <p:transition spd="med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07860"/>
      </p:ext>
    </p:extLst>
  </p:cSld>
  <p:clrMapOvr>
    <a:masterClrMapping/>
  </p:clrMapOvr>
  <p:transition spd="med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077351"/>
      </p:ext>
    </p:extLst>
  </p:cSld>
  <p:clrMapOvr>
    <a:masterClrMapping/>
  </p:clrMapOvr>
  <p:transition spd="med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61333"/>
      </p:ext>
    </p:extLst>
  </p:cSld>
  <p:clrMapOvr>
    <a:masterClrMapping/>
  </p:clrMapOvr>
  <p:transition spd="med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86683"/>
      </p:ext>
    </p:extLst>
  </p:cSld>
  <p:clrMapOvr>
    <a:masterClrMapping/>
  </p:clrMapOvr>
  <p:transition spd="med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2881"/>
      </p:ext>
    </p:extLst>
  </p:cSld>
  <p:clrMapOvr>
    <a:masterClrMapping/>
  </p:clrMapOvr>
  <p:transition spd="med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53802"/>
      </p:ext>
    </p:extLst>
  </p:cSld>
  <p:clrMapOvr>
    <a:masterClrMapping/>
  </p:clrMapOvr>
  <p:transition spd="med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847085"/>
      </p:ext>
    </p:extLst>
  </p:cSld>
  <p:clrMapOvr>
    <a:masterClrMapping/>
  </p:clrMapOvr>
  <p:transition spd="med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7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1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60656"/>
      </p:ext>
    </p:extLst>
  </p:cSld>
  <p:clrMapOvr>
    <a:masterClrMapping/>
  </p:clrMapOvr>
  <p:transition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76599"/>
      </p:ext>
    </p:extLst>
  </p:cSld>
  <p:clrMapOvr>
    <a:masterClrMapping/>
  </p:clrMapOvr>
  <p:transition spd="med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583701"/>
      </p:ext>
    </p:extLst>
  </p:cSld>
  <p:clrMapOvr>
    <a:masterClrMapping/>
  </p:clrMapOvr>
  <p:transition spd="med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74118"/>
      </p:ext>
    </p:extLst>
  </p:cSld>
  <p:clrMapOvr>
    <a:masterClrMapping/>
  </p:clrMapOvr>
  <p:transition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77927"/>
      </p:ext>
    </p:extLst>
  </p:cSld>
  <p:clrMapOvr>
    <a:masterClrMapping/>
  </p:clrMapOvr>
  <p:transition spd="med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89423"/>
      </p:ext>
    </p:extLst>
  </p:cSld>
  <p:clrMapOvr>
    <a:masterClrMapping/>
  </p:clrMapOvr>
  <p:transition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893269"/>
      </p:ext>
    </p:extLst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33589"/>
      </p:ext>
    </p:extLst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074697"/>
      </p:ext>
    </p:extLst>
  </p:cSld>
  <p:clrMapOvr>
    <a:masterClrMapping/>
  </p:clrMapOvr>
  <p:transition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59899"/>
      </p:ext>
    </p:extLst>
  </p:cSld>
  <p:clrMapOvr>
    <a:masterClrMapping/>
  </p:clrMapOvr>
  <p:transition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44172"/>
      </p:ext>
    </p:extLst>
  </p:cSld>
  <p:clrMapOvr>
    <a:masterClrMapping/>
  </p:clrMapOvr>
  <p:transition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56012"/>
      </p:ext>
    </p:extLst>
  </p:cSld>
  <p:clrMapOvr>
    <a:masterClrMapping/>
  </p:clrMapOvr>
  <p:transition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99768"/>
      </p:ext>
    </p:extLst>
  </p:cSld>
  <p:clrMapOvr>
    <a:masterClrMapping/>
  </p:clrMapOvr>
  <p:transition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66647"/>
      </p:ext>
    </p:extLst>
  </p:cSld>
  <p:clrMapOvr>
    <a:masterClrMapping/>
  </p:clrMapOvr>
  <p:transition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26120"/>
      </p:ext>
    </p:extLst>
  </p:cSld>
  <p:clrMapOvr>
    <a:masterClrMapping/>
  </p:clrMapOvr>
  <p:transition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42326"/>
      </p:ext>
    </p:extLst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30428"/>
      </p:ext>
    </p:extLst>
  </p:cSld>
  <p:clrMapOvr>
    <a:masterClrMapping/>
  </p:clrMapOvr>
  <p:transition spd="med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40672"/>
      </p:ext>
    </p:extLst>
  </p:cSld>
  <p:clrMapOvr>
    <a:masterClrMapping/>
  </p:clrMapOvr>
  <p:transition spd="med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18306"/>
      </p:ext>
    </p:extLst>
  </p:cSld>
  <p:clrMapOvr>
    <a:masterClrMapping/>
  </p:clrMapOvr>
  <p:transition spd="med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89423"/>
      </p:ext>
    </p:extLst>
  </p:cSld>
  <p:clrMapOvr>
    <a:masterClrMapping/>
  </p:clrMapOvr>
  <p:transition spd="med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5219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143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143</vt:i4>
      </vt:variant>
    </vt:vector>
  </HeadingPairs>
  <TitlesOfParts>
    <vt:vector size="14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Pontificia Universidad Católica de Chile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Daniel</dc:creator>
  <cp:lastModifiedBy>Daniel</cp:lastModifiedBy>
  <cp:revision>1</cp:revision>
  <dcterms:created xsi:type="dcterms:W3CDTF">2019-06-13T17:11:45Z</dcterms:created>
  <dcterms:modified xsi:type="dcterms:W3CDTF">2019-06-13T17:11:45Z</dcterms:modified>
</cp:coreProperties>
</file>